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61123-4F56-4864-8E44-3E2319C7DC6C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35B13-A3B6-430D-AA10-2AF34C9D2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39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36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16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8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73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59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39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2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24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83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26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0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0448-46EF-4546-A4C1-A86AB51154B3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45903-E344-4BE7-94CD-C354C3D6A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7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-line-design.com/b/b_illust_69/png/b_illust_69_0L.png">
            <a:extLst>
              <a:ext uri="{FF2B5EF4-FFF2-40B4-BE49-F238E27FC236}">
                <a16:creationId xmlns:a16="http://schemas.microsoft.com/office/drawing/2014/main" id="{944A3ED9-4423-4BFB-8B20-D2B599645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27340"/>
            <a:ext cx="10691813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39C3D8-B6C2-40CF-BAED-0F92E394E606}"/>
              </a:ext>
            </a:extLst>
          </p:cNvPr>
          <p:cNvSpPr txBox="1"/>
          <p:nvPr/>
        </p:nvSpPr>
        <p:spPr>
          <a:xfrm>
            <a:off x="-1" y="297490"/>
            <a:ext cx="106918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年度大阪府訪問看護実践研修事業　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市東ブロック教育ステーション事業のご案内</a:t>
            </a:r>
          </a:p>
        </p:txBody>
      </p:sp>
      <p:pic>
        <p:nvPicPr>
          <p:cNvPr id="1030" name="Picture 6" descr="大阪城の無料イラスト">
            <a:extLst>
              <a:ext uri="{FF2B5EF4-FFF2-40B4-BE49-F238E27FC236}">
                <a16:creationId xmlns:a16="http://schemas.microsoft.com/office/drawing/2014/main" id="{37579CBE-7277-4946-91FC-95663DDFD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27" y="6432036"/>
            <a:ext cx="916644" cy="108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B093BA-8C8E-45FE-8394-8974C15AA73C}"/>
              </a:ext>
            </a:extLst>
          </p:cNvPr>
          <p:cNvSpPr txBox="1"/>
          <p:nvPr/>
        </p:nvSpPr>
        <p:spPr>
          <a:xfrm>
            <a:off x="493516" y="1116571"/>
            <a:ext cx="97047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「教育ステーション」とは、訪問看護サービスの向上を目指して、訪問看護の実践的な研修・地域の実情に合わせた多職種連携推進のための活動・各種相談事業や体験研修などを展開しています。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具体的には・・・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・訪問看護ステーションでの体験研修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・研修開催（オンライン・アーカイブ配信・集合）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・訪問看護の制度や看護についての電話・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・訪問看護の個別指導や運営等に関するコンサルテーション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・地域住民や多職種との情報共有や交流・・・等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38" name="Picture 14" descr="https://frame-illust.com/fi/wp-content/uploads/2016/01/5203c.png">
            <a:extLst>
              <a:ext uri="{FF2B5EF4-FFF2-40B4-BE49-F238E27FC236}">
                <a16:creationId xmlns:a16="http://schemas.microsoft.com/office/drawing/2014/main" id="{79D0A7D2-1750-4B60-A27E-55516F45D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8" y="3131945"/>
            <a:ext cx="5331080" cy="400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frame-illust.com/fi/wp-content/uploads/2016/01/5203b.png">
            <a:extLst>
              <a:ext uri="{FF2B5EF4-FFF2-40B4-BE49-F238E27FC236}">
                <a16:creationId xmlns:a16="http://schemas.microsoft.com/office/drawing/2014/main" id="{EFD4589A-5FC6-4002-8AFA-52A611281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53" y="3314199"/>
            <a:ext cx="4600978" cy="334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68C6FA-9688-4F62-ADEC-79BD8131E9CC}"/>
              </a:ext>
            </a:extLst>
          </p:cNvPr>
          <p:cNvSpPr txBox="1"/>
          <p:nvPr/>
        </p:nvSpPr>
        <p:spPr>
          <a:xfrm>
            <a:off x="6345065" y="3741625"/>
            <a:ext cx="405032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★協力訪問看護ステーション★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（体験実習や研修等の協力）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ぷらっと訪問看護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（中央区）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日本橋老人訪問看護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（浪速区）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岩本診療所訪問看護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（東成区）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メンタルラボ訪問看護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（天王寺区）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アシスト訪問看護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（生野区）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●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まちの善訪問看護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（鶴見区）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ステーションが、市東ブロックで協力してくれます！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4BF862-FCBC-4CC2-9625-5E14EE468CE4}"/>
              </a:ext>
            </a:extLst>
          </p:cNvPr>
          <p:cNvSpPr txBox="1"/>
          <p:nvPr/>
        </p:nvSpPr>
        <p:spPr>
          <a:xfrm>
            <a:off x="5514689" y="6432036"/>
            <a:ext cx="48974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事業の詳細や研修等のお問い合わせは、直接教育ステーションへお願いします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大阪府訪問看護ステーション協会未加入のステーションも相談できます</a:t>
            </a:r>
          </a:p>
        </p:txBody>
      </p:sp>
      <p:pic>
        <p:nvPicPr>
          <p:cNvPr id="1064" name="Picture 40" descr="通天閣のイラスト">
            <a:extLst>
              <a:ext uri="{FF2B5EF4-FFF2-40B4-BE49-F238E27FC236}">
                <a16:creationId xmlns:a16="http://schemas.microsoft.com/office/drawing/2014/main" id="{558D507C-9022-4254-9D1E-AB36B8BCD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8057">
            <a:off x="751942" y="1849226"/>
            <a:ext cx="1073814" cy="139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たこ焼きのイラスト">
            <a:extLst>
              <a:ext uri="{FF2B5EF4-FFF2-40B4-BE49-F238E27FC236}">
                <a16:creationId xmlns:a16="http://schemas.microsoft.com/office/drawing/2014/main" id="{25E723EC-9EFB-486D-B87E-67C8AE895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2668">
            <a:off x="8686212" y="1954420"/>
            <a:ext cx="1496769" cy="118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D8933E5-0410-47A7-93A0-C6C912F9B174}"/>
              </a:ext>
            </a:extLst>
          </p:cNvPr>
          <p:cNvGrpSpPr/>
          <p:nvPr/>
        </p:nvGrpSpPr>
        <p:grpSpPr>
          <a:xfrm>
            <a:off x="810371" y="3837764"/>
            <a:ext cx="4779624" cy="2496419"/>
            <a:chOff x="810371" y="3837764"/>
            <a:chExt cx="4779624" cy="2496419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9877A95-733C-4A3A-9854-E0085C43A665}"/>
                </a:ext>
              </a:extLst>
            </p:cNvPr>
            <p:cNvSpPr txBox="1"/>
            <p:nvPr/>
          </p:nvSpPr>
          <p:spPr>
            <a:xfrm>
              <a:off x="810371" y="3837764"/>
              <a:ext cx="47796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2022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　市東ブロック教育ステーション</a:t>
              </a:r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accent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訪問看護ステーションおおみち</a:t>
              </a:r>
              <a:endParaRPr kumimoji="1" lang="en-US" altLang="ja-JP" sz="2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536-0025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大阪市城東区森之宮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2-6-102</a:t>
              </a:r>
            </a:p>
            <a:p>
              <a:pPr algn="ctr"/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06-6967-1123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06-6962-3328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42" name="Picture 18" descr="https://qr.quel.jp/tmp/3905a3897cf8d4f00305a3289e767bbedc42ad41.png">
              <a:extLst>
                <a:ext uri="{FF2B5EF4-FFF2-40B4-BE49-F238E27FC236}">
                  <a16:creationId xmlns:a16="http://schemas.microsoft.com/office/drawing/2014/main" id="{94D25CBC-FE02-448F-B40A-F751F13BD4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9177" y="5101157"/>
              <a:ext cx="916644" cy="916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42C1D883-1B5D-4709-A288-17B5F01E75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60" t="18365" r="7922" b="17036"/>
            <a:stretch/>
          </p:blipFill>
          <p:spPr bwMode="auto">
            <a:xfrm>
              <a:off x="2089200" y="4860745"/>
              <a:ext cx="2603665" cy="147343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392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369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一般ユーザー</dc:creator>
  <cp:lastModifiedBy>一般ユーザー</cp:lastModifiedBy>
  <cp:revision>20</cp:revision>
  <cp:lastPrinted>2022-04-09T00:23:22Z</cp:lastPrinted>
  <dcterms:created xsi:type="dcterms:W3CDTF">2021-04-04T09:20:19Z</dcterms:created>
  <dcterms:modified xsi:type="dcterms:W3CDTF">2022-04-24T09:24:54Z</dcterms:modified>
</cp:coreProperties>
</file>