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"/>
  </p:notesMasterIdLst>
  <p:sldIdLst>
    <p:sldId id="261" r:id="rId2"/>
    <p:sldId id="262" r:id="rId3"/>
  </p:sldIdLst>
  <p:sldSz cx="7559675" cy="10691813"/>
  <p:notesSz cx="6807200" cy="9939338"/>
  <p:defaultTextStyle>
    <a:defPPr>
      <a:defRPr lang="en-US"/>
    </a:defPPr>
    <a:lvl1pPr marL="0" algn="l" defTabSz="457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9" algn="l" defTabSz="457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78" algn="l" defTabSz="457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18" algn="l" defTabSz="457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57" algn="l" defTabSz="457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95" algn="l" defTabSz="457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35" algn="l" defTabSz="457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75" algn="l" defTabSz="457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13" algn="l" defTabSz="457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80" autoAdjust="0"/>
  </p:normalViewPr>
  <p:slideViewPr>
    <p:cSldViewPr snapToGrid="0">
      <p:cViewPr>
        <p:scale>
          <a:sx n="80" d="100"/>
          <a:sy n="80" d="100"/>
        </p:scale>
        <p:origin x="1512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87" tIns="47844" rIns="95687" bIns="4784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87" tIns="47844" rIns="95687" bIns="47844" rtlCol="0"/>
          <a:lstStyle>
            <a:lvl1pPr algn="r">
              <a:defRPr sz="1300"/>
            </a:lvl1pPr>
          </a:lstStyle>
          <a:p>
            <a:fld id="{A3931305-5755-46EA-AB02-3A87DAA64639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7" tIns="47844" rIns="95687" bIns="4784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87" tIns="47844" rIns="95687" bIns="4784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87" tIns="47844" rIns="95687" bIns="4784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87" tIns="47844" rIns="95687" bIns="47844" rtlCol="0" anchor="b"/>
          <a:lstStyle>
            <a:lvl1pPr algn="r">
              <a:defRPr sz="1300"/>
            </a:lvl1pPr>
          </a:lstStyle>
          <a:p>
            <a:fld id="{0778BCF8-BF1F-4B9B-AA38-A8D622CD4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913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26" rtl="0" eaLnBrk="1" latinLnBrk="0" hangingPunct="1">
      <a:defRPr kumimoji="1" sz="1198" kern="1200">
        <a:solidFill>
          <a:schemeClr val="tx1"/>
        </a:solidFill>
        <a:latin typeface="+mn-lt"/>
        <a:ea typeface="+mn-ea"/>
        <a:cs typeface="+mn-cs"/>
      </a:defRPr>
    </a:lvl1pPr>
    <a:lvl2pPr marL="457012" algn="l" defTabSz="914026" rtl="0" eaLnBrk="1" latinLnBrk="0" hangingPunct="1">
      <a:defRPr kumimoji="1" sz="1198" kern="1200">
        <a:solidFill>
          <a:schemeClr val="tx1"/>
        </a:solidFill>
        <a:latin typeface="+mn-lt"/>
        <a:ea typeface="+mn-ea"/>
        <a:cs typeface="+mn-cs"/>
      </a:defRPr>
    </a:lvl2pPr>
    <a:lvl3pPr marL="914026" algn="l" defTabSz="914026" rtl="0" eaLnBrk="1" latinLnBrk="0" hangingPunct="1">
      <a:defRPr kumimoji="1" sz="1198" kern="1200">
        <a:solidFill>
          <a:schemeClr val="tx1"/>
        </a:solidFill>
        <a:latin typeface="+mn-lt"/>
        <a:ea typeface="+mn-ea"/>
        <a:cs typeface="+mn-cs"/>
      </a:defRPr>
    </a:lvl3pPr>
    <a:lvl4pPr marL="1371038" algn="l" defTabSz="914026" rtl="0" eaLnBrk="1" latinLnBrk="0" hangingPunct="1">
      <a:defRPr kumimoji="1" sz="1198" kern="1200">
        <a:solidFill>
          <a:schemeClr val="tx1"/>
        </a:solidFill>
        <a:latin typeface="+mn-lt"/>
        <a:ea typeface="+mn-ea"/>
        <a:cs typeface="+mn-cs"/>
      </a:defRPr>
    </a:lvl4pPr>
    <a:lvl5pPr marL="1828048" algn="l" defTabSz="914026" rtl="0" eaLnBrk="1" latinLnBrk="0" hangingPunct="1">
      <a:defRPr kumimoji="1" sz="1198" kern="1200">
        <a:solidFill>
          <a:schemeClr val="tx1"/>
        </a:solidFill>
        <a:latin typeface="+mn-lt"/>
        <a:ea typeface="+mn-ea"/>
        <a:cs typeface="+mn-cs"/>
      </a:defRPr>
    </a:lvl5pPr>
    <a:lvl6pPr marL="2285061" algn="l" defTabSz="914026" rtl="0" eaLnBrk="1" latinLnBrk="0" hangingPunct="1">
      <a:defRPr kumimoji="1" sz="1198" kern="1200">
        <a:solidFill>
          <a:schemeClr val="tx1"/>
        </a:solidFill>
        <a:latin typeface="+mn-lt"/>
        <a:ea typeface="+mn-ea"/>
        <a:cs typeface="+mn-cs"/>
      </a:defRPr>
    </a:lvl6pPr>
    <a:lvl7pPr marL="2742073" algn="l" defTabSz="914026" rtl="0" eaLnBrk="1" latinLnBrk="0" hangingPunct="1">
      <a:defRPr kumimoji="1" sz="1198" kern="1200">
        <a:solidFill>
          <a:schemeClr val="tx1"/>
        </a:solidFill>
        <a:latin typeface="+mn-lt"/>
        <a:ea typeface="+mn-ea"/>
        <a:cs typeface="+mn-cs"/>
      </a:defRPr>
    </a:lvl7pPr>
    <a:lvl8pPr marL="3199084" algn="l" defTabSz="914026" rtl="0" eaLnBrk="1" latinLnBrk="0" hangingPunct="1">
      <a:defRPr kumimoji="1" sz="1198" kern="1200">
        <a:solidFill>
          <a:schemeClr val="tx1"/>
        </a:solidFill>
        <a:latin typeface="+mn-lt"/>
        <a:ea typeface="+mn-ea"/>
        <a:cs typeface="+mn-cs"/>
      </a:defRPr>
    </a:lvl8pPr>
    <a:lvl9pPr marL="3656098" algn="l" defTabSz="914026" rtl="0" eaLnBrk="1" latinLnBrk="0" hangingPunct="1">
      <a:defRPr kumimoji="1" sz="11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7738" y="1243013"/>
            <a:ext cx="237172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8BCF8-BF1F-4B9B-AA38-A8D622CD420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515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7" y="1749797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1" y="5615683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75" indent="0" algn="ctr">
              <a:buNone/>
              <a:defRPr sz="1653"/>
            </a:lvl2pPr>
            <a:lvl3pPr marL="755948" indent="0" algn="ctr">
              <a:buNone/>
              <a:defRPr sz="1488"/>
            </a:lvl3pPr>
            <a:lvl4pPr marL="1133923" indent="0" algn="ctr">
              <a:buNone/>
              <a:defRPr sz="1323"/>
            </a:lvl4pPr>
            <a:lvl5pPr marL="1511897" indent="0" algn="ctr">
              <a:buNone/>
              <a:defRPr sz="1323"/>
            </a:lvl5pPr>
            <a:lvl6pPr marL="1889870" indent="0" algn="ctr">
              <a:buNone/>
              <a:defRPr sz="1323"/>
            </a:lvl6pPr>
            <a:lvl7pPr marL="2267845" indent="0" algn="ctr">
              <a:buNone/>
              <a:defRPr sz="1323"/>
            </a:lvl7pPr>
            <a:lvl8pPr marL="2645820" indent="0" algn="ctr">
              <a:buNone/>
              <a:defRPr sz="1323"/>
            </a:lvl8pPr>
            <a:lvl9pPr marL="3023795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AE05-DF21-4968-A6D2-F1A6372C5A42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8D73-ABE8-4448-838B-F56CAACB1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77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AE05-DF21-4968-A6D2-F1A6372C5A42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8D73-ABE8-4448-838B-F56CAACB1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54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4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30" y="569244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AE05-DF21-4968-A6D2-F1A6372C5A42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8D73-ABE8-4448-838B-F56CAACB1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38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AE05-DF21-4968-A6D2-F1A6372C5A42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8D73-ABE8-4448-838B-F56CAACB1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284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2" y="2665533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2" y="7155106"/>
            <a:ext cx="6520220" cy="2338831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75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48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2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97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4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82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9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AE05-DF21-4968-A6D2-F1A6372C5A42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8D73-ABE8-4448-838B-F56CAACB1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249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2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846202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AE05-DF21-4968-A6D2-F1A6372C5A42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8D73-ABE8-4448-838B-F56CAACB1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74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4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4" y="2620982"/>
            <a:ext cx="3198096" cy="1284503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75" indent="0">
              <a:buNone/>
              <a:defRPr sz="1653" b="1"/>
            </a:lvl2pPr>
            <a:lvl3pPr marL="755948" indent="0">
              <a:buNone/>
              <a:defRPr sz="1488" b="1"/>
            </a:lvl3pPr>
            <a:lvl4pPr marL="1133923" indent="0">
              <a:buNone/>
              <a:defRPr sz="1323" b="1"/>
            </a:lvl4pPr>
            <a:lvl5pPr marL="1511897" indent="0">
              <a:buNone/>
              <a:defRPr sz="1323" b="1"/>
            </a:lvl5pPr>
            <a:lvl6pPr marL="1889870" indent="0">
              <a:buNone/>
              <a:defRPr sz="1323" b="1"/>
            </a:lvl6pPr>
            <a:lvl7pPr marL="2267845" indent="0">
              <a:buNone/>
              <a:defRPr sz="1323" b="1"/>
            </a:lvl7pPr>
            <a:lvl8pPr marL="2645820" indent="0">
              <a:buNone/>
              <a:defRPr sz="1323" b="1"/>
            </a:lvl8pPr>
            <a:lvl9pPr marL="3023795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4" y="3905486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7" y="2620982"/>
            <a:ext cx="3213847" cy="1284503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75" indent="0">
              <a:buNone/>
              <a:defRPr sz="1653" b="1"/>
            </a:lvl2pPr>
            <a:lvl3pPr marL="755948" indent="0">
              <a:buNone/>
              <a:defRPr sz="1488" b="1"/>
            </a:lvl3pPr>
            <a:lvl4pPr marL="1133923" indent="0">
              <a:buNone/>
              <a:defRPr sz="1323" b="1"/>
            </a:lvl4pPr>
            <a:lvl5pPr marL="1511897" indent="0">
              <a:buNone/>
              <a:defRPr sz="1323" b="1"/>
            </a:lvl5pPr>
            <a:lvl6pPr marL="1889870" indent="0">
              <a:buNone/>
              <a:defRPr sz="1323" b="1"/>
            </a:lvl6pPr>
            <a:lvl7pPr marL="2267845" indent="0">
              <a:buNone/>
              <a:defRPr sz="1323" b="1"/>
            </a:lvl7pPr>
            <a:lvl8pPr marL="2645820" indent="0">
              <a:buNone/>
              <a:defRPr sz="1323" b="1"/>
            </a:lvl8pPr>
            <a:lvl9pPr marL="3023795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7" y="3905486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AE05-DF21-4968-A6D2-F1A6372C5A42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8D73-ABE8-4448-838B-F56CAACB1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76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AE05-DF21-4968-A6D2-F1A6372C5A42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8D73-ABE8-4448-838B-F56CAACB1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9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AE05-DF21-4968-A6D2-F1A6372C5A42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8D73-ABE8-4448-838B-F56CAACB1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98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3" y="712789"/>
            <a:ext cx="2438193" cy="2494756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9" y="1539428"/>
            <a:ext cx="3827085" cy="7598117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3" y="3207545"/>
            <a:ext cx="2438193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75" indent="0">
              <a:buNone/>
              <a:defRPr sz="1157"/>
            </a:lvl2pPr>
            <a:lvl3pPr marL="755948" indent="0">
              <a:buNone/>
              <a:defRPr sz="992"/>
            </a:lvl3pPr>
            <a:lvl4pPr marL="1133923" indent="0">
              <a:buNone/>
              <a:defRPr sz="827"/>
            </a:lvl4pPr>
            <a:lvl5pPr marL="1511897" indent="0">
              <a:buNone/>
              <a:defRPr sz="827"/>
            </a:lvl5pPr>
            <a:lvl6pPr marL="1889870" indent="0">
              <a:buNone/>
              <a:defRPr sz="827"/>
            </a:lvl6pPr>
            <a:lvl7pPr marL="2267845" indent="0">
              <a:buNone/>
              <a:defRPr sz="827"/>
            </a:lvl7pPr>
            <a:lvl8pPr marL="2645820" indent="0">
              <a:buNone/>
              <a:defRPr sz="827"/>
            </a:lvl8pPr>
            <a:lvl9pPr marL="3023795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AE05-DF21-4968-A6D2-F1A6372C5A42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8D73-ABE8-4448-838B-F56CAACB1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19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3" y="712789"/>
            <a:ext cx="2438193" cy="2494756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9" y="1539428"/>
            <a:ext cx="3827085" cy="7598117"/>
          </a:xfrm>
        </p:spPr>
        <p:txBody>
          <a:bodyPr anchor="t"/>
          <a:lstStyle>
            <a:lvl1pPr marL="0" indent="0">
              <a:buNone/>
              <a:defRPr sz="2646"/>
            </a:lvl1pPr>
            <a:lvl2pPr marL="377975" indent="0">
              <a:buNone/>
              <a:defRPr sz="2315"/>
            </a:lvl2pPr>
            <a:lvl3pPr marL="755948" indent="0">
              <a:buNone/>
              <a:defRPr sz="1984"/>
            </a:lvl3pPr>
            <a:lvl4pPr marL="1133923" indent="0">
              <a:buNone/>
              <a:defRPr sz="1653"/>
            </a:lvl4pPr>
            <a:lvl5pPr marL="1511897" indent="0">
              <a:buNone/>
              <a:defRPr sz="1653"/>
            </a:lvl5pPr>
            <a:lvl6pPr marL="1889870" indent="0">
              <a:buNone/>
              <a:defRPr sz="1653"/>
            </a:lvl6pPr>
            <a:lvl7pPr marL="2267845" indent="0">
              <a:buNone/>
              <a:defRPr sz="1653"/>
            </a:lvl7pPr>
            <a:lvl8pPr marL="2645820" indent="0">
              <a:buNone/>
              <a:defRPr sz="1653"/>
            </a:lvl8pPr>
            <a:lvl9pPr marL="3023795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3" y="3207545"/>
            <a:ext cx="2438193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75" indent="0">
              <a:buNone/>
              <a:defRPr sz="1157"/>
            </a:lvl2pPr>
            <a:lvl3pPr marL="755948" indent="0">
              <a:buNone/>
              <a:defRPr sz="992"/>
            </a:lvl3pPr>
            <a:lvl4pPr marL="1133923" indent="0">
              <a:buNone/>
              <a:defRPr sz="827"/>
            </a:lvl4pPr>
            <a:lvl5pPr marL="1511897" indent="0">
              <a:buNone/>
              <a:defRPr sz="827"/>
            </a:lvl5pPr>
            <a:lvl6pPr marL="1889870" indent="0">
              <a:buNone/>
              <a:defRPr sz="827"/>
            </a:lvl6pPr>
            <a:lvl7pPr marL="2267845" indent="0">
              <a:buNone/>
              <a:defRPr sz="827"/>
            </a:lvl7pPr>
            <a:lvl8pPr marL="2645820" indent="0">
              <a:buNone/>
              <a:defRPr sz="827"/>
            </a:lvl8pPr>
            <a:lvl9pPr marL="3023795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AE05-DF21-4968-A6D2-F1A6372C5A42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8D73-ABE8-4448-838B-F56CAACB1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7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31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31" y="2846202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3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7AE05-DF21-4968-A6D2-F1A6372C5A42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5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3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18D73-ABE8-4448-838B-F56CAACB1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29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755948" rtl="0" eaLnBrk="1" latinLnBrk="0" hangingPunct="1">
        <a:lnSpc>
          <a:spcPct val="90000"/>
        </a:lnSpc>
        <a:spcBef>
          <a:spcPct val="0"/>
        </a:spcBef>
        <a:buNone/>
        <a:defRPr kumimoji="1" sz="36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8" indent="-188988" algn="l" defTabSz="75594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62" indent="-188988" algn="l" defTabSz="755948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37" indent="-188988" algn="l" defTabSz="755948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909" indent="-188988" algn="l" defTabSz="755948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85" indent="-188988" algn="l" defTabSz="755948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59" indent="-188988" algn="l" defTabSz="755948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832" indent="-188988" algn="l" defTabSz="755948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807" indent="-188988" algn="l" defTabSz="755948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82" indent="-188988" algn="l" defTabSz="755948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48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75" algn="l" defTabSz="755948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48" algn="l" defTabSz="755948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23" algn="l" defTabSz="755948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97" algn="l" defTabSz="755948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70" algn="l" defTabSz="755948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45" algn="l" defTabSz="755948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820" algn="l" defTabSz="755948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95" algn="l" defTabSz="755948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4F9420C-AF83-4920-A956-5B29593D727A}"/>
              </a:ext>
            </a:extLst>
          </p:cNvPr>
          <p:cNvSpPr txBox="1"/>
          <p:nvPr/>
        </p:nvSpPr>
        <p:spPr>
          <a:xfrm>
            <a:off x="-3" y="303684"/>
            <a:ext cx="7559677" cy="5850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kumimoji="1" lang="ja-JP" altLang="en-US" sz="160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年度大阪府訪問看護実践研修事業　市東ブロック教育ステーション事業</a:t>
            </a:r>
            <a:endParaRPr kumimoji="1" lang="en-US" altLang="ja-JP" sz="160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「コンサルテーション事業」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304CEAD-E80C-433D-ADE4-E20BA81108C2}"/>
              </a:ext>
            </a:extLst>
          </p:cNvPr>
          <p:cNvSpPr txBox="1"/>
          <p:nvPr/>
        </p:nvSpPr>
        <p:spPr>
          <a:xfrm>
            <a:off x="390825" y="1618195"/>
            <a:ext cx="5673778" cy="831381"/>
          </a:xfrm>
          <a:prstGeom prst="rect">
            <a:avLst/>
          </a:prstGeom>
          <a:solidFill>
            <a:srgbClr val="FFFFCC"/>
          </a:solidFill>
        </p:spPr>
        <p:txBody>
          <a:bodyPr wrap="square" rtlCol="0" anchor="ctr">
            <a:spAutoFit/>
          </a:bodyPr>
          <a:lstStyle/>
          <a:p>
            <a:r>
              <a:rPr kumimoji="1" lang="en-US" altLang="ja-JP" sz="1601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〈</a:t>
            </a:r>
            <a:r>
              <a:rPr kumimoji="1" lang="ja-JP" altLang="en-US" sz="1601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悩める訪問看護師及びその他の職種の皆様へ</a:t>
            </a:r>
            <a:r>
              <a:rPr kumimoji="1" lang="en-US" altLang="ja-JP" sz="1601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〉</a:t>
            </a:r>
          </a:p>
          <a:p>
            <a:r>
              <a:rPr kumimoji="1" lang="ja-JP" altLang="en-US" sz="160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本事業では、各分野における専門職が解決に向けたサポートを行います</a:t>
            </a:r>
            <a:endParaRPr kumimoji="1" lang="en-US" altLang="ja-JP" sz="160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B9D0DF57-587D-4549-A7A6-E7C0B360E689}"/>
              </a:ext>
            </a:extLst>
          </p:cNvPr>
          <p:cNvSpPr/>
          <p:nvPr/>
        </p:nvSpPr>
        <p:spPr>
          <a:xfrm>
            <a:off x="390825" y="2831807"/>
            <a:ext cx="5880446" cy="1989438"/>
          </a:xfrm>
          <a:prstGeom prst="roundRect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60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たとえば、こんなご相談をお受けします</a:t>
            </a:r>
            <a:endParaRPr kumimoji="1" lang="en-US" altLang="ja-JP" sz="160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〇訪問看護ステーションの新規開設や運営に関して</a:t>
            </a:r>
            <a:endParaRPr kumimoji="1" lang="en-US" altLang="ja-JP" sz="160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〇地域活動の推進方法について</a:t>
            </a:r>
            <a:endParaRPr kumimoji="1" lang="en-US" altLang="ja-JP" sz="160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1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〇訪問看護ステーションにおける、リハビリセラピスト</a:t>
            </a:r>
            <a:endParaRPr kumimoji="1" lang="en-US" altLang="ja-JP" sz="1601" spc="-1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1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1601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PT</a:t>
            </a:r>
            <a:r>
              <a:rPr kumimoji="1" lang="ja-JP" altLang="en-US" sz="1601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en-US" altLang="ja-JP" sz="1601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OT</a:t>
            </a:r>
            <a:r>
              <a:rPr kumimoji="1" lang="ja-JP" altLang="en-US" sz="1601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en-US" altLang="ja-JP" sz="1601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ST</a:t>
            </a:r>
            <a:r>
              <a:rPr kumimoji="1" lang="ja-JP" altLang="en-US" sz="1601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）との協働</a:t>
            </a:r>
            <a:endParaRPr kumimoji="1" lang="en-US" altLang="ja-JP" sz="1601" spc="-1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〇緩和ケアに関して（緩和ケア認定看護師）</a:t>
            </a:r>
            <a:endParaRPr kumimoji="1" lang="en-US" altLang="ja-JP" sz="160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〇小児訪問看護の始め方　　　　　　　　　　・・・など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72BDDAC5-2626-498C-BFA5-DF19DAAA64EE}"/>
              </a:ext>
            </a:extLst>
          </p:cNvPr>
          <p:cNvSpPr/>
          <p:nvPr/>
        </p:nvSpPr>
        <p:spPr>
          <a:xfrm>
            <a:off x="268089" y="5733930"/>
            <a:ext cx="7023487" cy="2733014"/>
          </a:xfrm>
          <a:prstGeom prst="roundRect">
            <a:avLst/>
          </a:prstGeom>
          <a:solidFill>
            <a:srgbClr val="FFFFCC"/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相談窓口</a:t>
            </a:r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2000" spc="-1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2000" spc="-1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kumimoji="1" lang="ja-JP" altLang="en-US" sz="2000" spc="-1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年度市東ブロック教育ステーション）</a:t>
            </a:r>
          </a:p>
          <a:p>
            <a:pPr algn="ctr"/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訪問看護ステーションおおみち</a:t>
            </a:r>
            <a:endParaRPr kumimoji="1"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53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■相談日時　月～金　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■相談方法　電話もしくは対面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まずは別紙申込用紙（</a:t>
            </a:r>
            <a:r>
              <a:rPr kumimoji="1" lang="en-US" altLang="ja-JP" sz="1400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kumimoji="1" lang="ja-JP" altLang="en-US" sz="1400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）でお申し込みください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spc="-1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en-US" altLang="ja-JP" sz="1400" u="sng" spc="-1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 :</a:t>
            </a:r>
            <a:r>
              <a:rPr kumimoji="1" lang="en-US" altLang="ja-JP" sz="1600" u="sng" spc="-1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06-6962-3328</a:t>
            </a:r>
            <a:endParaRPr kumimoji="1" lang="en-US" altLang="ja-JP" sz="1400" spc="-1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303772A-E565-4194-AE7A-721323F9CC0E}"/>
              </a:ext>
            </a:extLst>
          </p:cNvPr>
          <p:cNvSpPr txBox="1"/>
          <p:nvPr/>
        </p:nvSpPr>
        <p:spPr>
          <a:xfrm>
            <a:off x="355249" y="4986713"/>
            <a:ext cx="7023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★尚、本事業においてはコンサルタント（援助側）、コンサルティ（援助される側）両者からの報告書が必須となります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51CBAAA-F96B-4B58-8D16-FBCD195BE495}"/>
              </a:ext>
            </a:extLst>
          </p:cNvPr>
          <p:cNvSpPr txBox="1"/>
          <p:nvPr/>
        </p:nvSpPr>
        <p:spPr>
          <a:xfrm>
            <a:off x="355249" y="8690942"/>
            <a:ext cx="6849168" cy="1323439"/>
          </a:xfrm>
          <a:prstGeom prst="rect">
            <a:avLst/>
          </a:prstGeom>
          <a:noFill/>
          <a:ln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algn="ctr"/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訪問看護ステーションおおみち（担当：川本麻衣）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536-0025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大阪市城東区森之宮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2-6-102</a:t>
            </a:r>
          </a:p>
          <a:p>
            <a:pPr algn="ctr"/>
            <a:r>
              <a:rPr kumimoji="1" lang="en-US" altLang="ja-JP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06-6967-1123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en-US" altLang="ja-JP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06-6962-3328</a:t>
            </a:r>
          </a:p>
          <a:p>
            <a:pPr algn="ctr"/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32" name="Picture 8" descr="https://2.bp.blogspot.com/-vWQndtdKyco/V8VFDdoCHYI/AAAAAAAA9YU/cOxgoaPTBW49seCDnX-iR1Bv-uEvi-XXACLcB/s800/placard_nurse1_smile.png">
            <a:extLst>
              <a:ext uri="{FF2B5EF4-FFF2-40B4-BE49-F238E27FC236}">
                <a16:creationId xmlns:a16="http://schemas.microsoft.com/office/drawing/2014/main" id="{6C55F17C-28E0-442E-98F8-0391D9486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852" y="1458411"/>
            <a:ext cx="1349441" cy="2040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6E350CA-5C34-40FC-8A07-7BFD467D7919}"/>
              </a:ext>
            </a:extLst>
          </p:cNvPr>
          <p:cNvSpPr txBox="1"/>
          <p:nvPr/>
        </p:nvSpPr>
        <p:spPr>
          <a:xfrm rot="10800000" flipV="1">
            <a:off x="6144855" y="1677978"/>
            <a:ext cx="1293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kumimoji="1"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月末</a:t>
            </a:r>
            <a:endParaRPr kumimoji="1" lang="en-US" altLang="ja-JP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まで、随時受付</a:t>
            </a:r>
          </a:p>
        </p:txBody>
      </p:sp>
      <p:sp>
        <p:nvSpPr>
          <p:cNvPr id="9" name="吹き出し: 円形 8">
            <a:extLst>
              <a:ext uri="{FF2B5EF4-FFF2-40B4-BE49-F238E27FC236}">
                <a16:creationId xmlns:a16="http://schemas.microsoft.com/office/drawing/2014/main" id="{2CE9381D-8427-42F2-815D-82A3E188D9E7}"/>
              </a:ext>
            </a:extLst>
          </p:cNvPr>
          <p:cNvSpPr/>
          <p:nvPr/>
        </p:nvSpPr>
        <p:spPr>
          <a:xfrm>
            <a:off x="6022145" y="3597710"/>
            <a:ext cx="1209631" cy="1200329"/>
          </a:xfrm>
          <a:prstGeom prst="wedgeEllipseCallout">
            <a:avLst>
              <a:gd name="adj1" fmla="val -72795"/>
              <a:gd name="adj2" fmla="val 515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653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相談</a:t>
            </a:r>
            <a:endParaRPr kumimoji="1" lang="en-US" altLang="ja-JP" sz="1653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53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無料！</a:t>
            </a:r>
            <a:endParaRPr kumimoji="1" lang="en-US" altLang="ja-JP" sz="1653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38" name="Picture 14" descr="https://qr.quel.jp/tmp/fdee2e01565c8920a9c6b470f1f45f1810f41e2d.png">
            <a:extLst>
              <a:ext uri="{FF2B5EF4-FFF2-40B4-BE49-F238E27FC236}">
                <a16:creationId xmlns:a16="http://schemas.microsoft.com/office/drawing/2014/main" id="{3954B6DE-3E2D-4271-B14D-EFA66C16A1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652" y="9205895"/>
            <a:ext cx="727843" cy="727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1C53B5C7-EAE7-45D4-9570-ED7449A5BB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0281" y="6823694"/>
            <a:ext cx="2503727" cy="1609771"/>
          </a:xfrm>
          <a:prstGeom prst="rect">
            <a:avLst/>
          </a:prstGeom>
        </p:spPr>
      </p:pic>
      <p:pic>
        <p:nvPicPr>
          <p:cNvPr id="3" name="Picture 2" descr="http://free-line-design.com/b/b_illust_49/png/b_illust_49_1L.png">
            <a:extLst>
              <a:ext uri="{FF2B5EF4-FFF2-40B4-BE49-F238E27FC236}">
                <a16:creationId xmlns:a16="http://schemas.microsoft.com/office/drawing/2014/main" id="{C6633871-29AC-4ADD-8FF8-8200DF2A7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55" y="9699830"/>
            <a:ext cx="7155817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http://free-line-design.com/b/b_illust_56/png/b_illust_56_1L.png">
            <a:extLst>
              <a:ext uri="{FF2B5EF4-FFF2-40B4-BE49-F238E27FC236}">
                <a16:creationId xmlns:a16="http://schemas.microsoft.com/office/drawing/2014/main" id="{E7D06BE9-80F7-439A-9B94-40471F4EE5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1983"/>
            <a:ext cx="755967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5639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3372A0-E349-4132-8F15-CA735C9E3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94B3F0-70B5-408F-BBC5-73EA3DA2B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92A3C2F-FB5A-4DBA-A6E0-0C674141D0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399" y="188118"/>
            <a:ext cx="7000875" cy="1031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67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</TotalTime>
  <Words>243</Words>
  <Application>Microsoft Office PowerPoint</Application>
  <PresentationFormat>ユーザー設定</PresentationFormat>
  <Paragraphs>28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一般ユーザー</dc:creator>
  <cp:lastModifiedBy>一般ユーザー</cp:lastModifiedBy>
  <cp:revision>41</cp:revision>
  <cp:lastPrinted>2022-04-24T09:34:32Z</cp:lastPrinted>
  <dcterms:created xsi:type="dcterms:W3CDTF">2021-04-04T06:40:29Z</dcterms:created>
  <dcterms:modified xsi:type="dcterms:W3CDTF">2022-04-24T09:34:33Z</dcterms:modified>
</cp:coreProperties>
</file>