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
  </p:notesMasterIdLst>
  <p:sldIdLst>
    <p:sldId id="261" r:id="rId2"/>
    <p:sldId id="262" r:id="rId3"/>
  </p:sldIdLst>
  <p:sldSz cx="7559675" cy="10691813"/>
  <p:notesSz cx="6807200" cy="9939338"/>
  <p:defaultTextStyle>
    <a:defPPr>
      <a:defRPr lang="en-US"/>
    </a:defPPr>
    <a:lvl1pPr marL="0" algn="l" defTabSz="457139" rtl="0" eaLnBrk="1" latinLnBrk="0" hangingPunct="1">
      <a:defRPr sz="1800" kern="1200">
        <a:solidFill>
          <a:schemeClr val="tx1"/>
        </a:solidFill>
        <a:latin typeface="+mn-lt"/>
        <a:ea typeface="+mn-ea"/>
        <a:cs typeface="+mn-cs"/>
      </a:defRPr>
    </a:lvl1pPr>
    <a:lvl2pPr marL="457139" algn="l" defTabSz="457139" rtl="0" eaLnBrk="1" latinLnBrk="0" hangingPunct="1">
      <a:defRPr sz="1800" kern="1200">
        <a:solidFill>
          <a:schemeClr val="tx1"/>
        </a:solidFill>
        <a:latin typeface="+mn-lt"/>
        <a:ea typeface="+mn-ea"/>
        <a:cs typeface="+mn-cs"/>
      </a:defRPr>
    </a:lvl2pPr>
    <a:lvl3pPr marL="914278" algn="l" defTabSz="457139" rtl="0" eaLnBrk="1" latinLnBrk="0" hangingPunct="1">
      <a:defRPr sz="1800" kern="1200">
        <a:solidFill>
          <a:schemeClr val="tx1"/>
        </a:solidFill>
        <a:latin typeface="+mn-lt"/>
        <a:ea typeface="+mn-ea"/>
        <a:cs typeface="+mn-cs"/>
      </a:defRPr>
    </a:lvl3pPr>
    <a:lvl4pPr marL="1371418" algn="l" defTabSz="457139" rtl="0" eaLnBrk="1" latinLnBrk="0" hangingPunct="1">
      <a:defRPr sz="1800" kern="1200">
        <a:solidFill>
          <a:schemeClr val="tx1"/>
        </a:solidFill>
        <a:latin typeface="+mn-lt"/>
        <a:ea typeface="+mn-ea"/>
        <a:cs typeface="+mn-cs"/>
      </a:defRPr>
    </a:lvl4pPr>
    <a:lvl5pPr marL="1828557" algn="l" defTabSz="457139" rtl="0" eaLnBrk="1" latinLnBrk="0" hangingPunct="1">
      <a:defRPr sz="1800" kern="1200">
        <a:solidFill>
          <a:schemeClr val="tx1"/>
        </a:solidFill>
        <a:latin typeface="+mn-lt"/>
        <a:ea typeface="+mn-ea"/>
        <a:cs typeface="+mn-cs"/>
      </a:defRPr>
    </a:lvl5pPr>
    <a:lvl6pPr marL="2285695" algn="l" defTabSz="457139" rtl="0" eaLnBrk="1" latinLnBrk="0" hangingPunct="1">
      <a:defRPr sz="1800" kern="1200">
        <a:solidFill>
          <a:schemeClr val="tx1"/>
        </a:solidFill>
        <a:latin typeface="+mn-lt"/>
        <a:ea typeface="+mn-ea"/>
        <a:cs typeface="+mn-cs"/>
      </a:defRPr>
    </a:lvl6pPr>
    <a:lvl7pPr marL="2742835" algn="l" defTabSz="457139" rtl="0" eaLnBrk="1" latinLnBrk="0" hangingPunct="1">
      <a:defRPr sz="1800" kern="1200">
        <a:solidFill>
          <a:schemeClr val="tx1"/>
        </a:solidFill>
        <a:latin typeface="+mn-lt"/>
        <a:ea typeface="+mn-ea"/>
        <a:cs typeface="+mn-cs"/>
      </a:defRPr>
    </a:lvl7pPr>
    <a:lvl8pPr marL="3199975" algn="l" defTabSz="457139" rtl="0" eaLnBrk="1" latinLnBrk="0" hangingPunct="1">
      <a:defRPr sz="1800" kern="1200">
        <a:solidFill>
          <a:schemeClr val="tx1"/>
        </a:solidFill>
        <a:latin typeface="+mn-lt"/>
        <a:ea typeface="+mn-ea"/>
        <a:cs typeface="+mn-cs"/>
      </a:defRPr>
    </a:lvl8pPr>
    <a:lvl9pPr marL="3657113" algn="l" defTabSz="457139"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0" d="100"/>
          <a:sy n="70" d="100"/>
        </p:scale>
        <p:origin x="173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6" cy="498693"/>
          </a:xfrm>
          <a:prstGeom prst="rect">
            <a:avLst/>
          </a:prstGeom>
        </p:spPr>
        <p:txBody>
          <a:bodyPr vert="horz" lIns="95687" tIns="47844" rIns="95687" bIns="47844"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5839" y="0"/>
            <a:ext cx="2949786" cy="498693"/>
          </a:xfrm>
          <a:prstGeom prst="rect">
            <a:avLst/>
          </a:prstGeom>
        </p:spPr>
        <p:txBody>
          <a:bodyPr vert="horz" lIns="95687" tIns="47844" rIns="95687" bIns="47844" rtlCol="0"/>
          <a:lstStyle>
            <a:lvl1pPr algn="r">
              <a:defRPr sz="1300"/>
            </a:lvl1pPr>
          </a:lstStyle>
          <a:p>
            <a:fld id="{A3931305-5755-46EA-AB02-3A87DAA64639}" type="datetimeFigureOut">
              <a:rPr kumimoji="1" lang="ja-JP" altLang="en-US" smtClean="0"/>
              <a:t>2022/4/24</a:t>
            </a:fld>
            <a:endParaRPr kumimoji="1" lang="ja-JP" altLang="en-US"/>
          </a:p>
        </p:txBody>
      </p:sp>
      <p:sp>
        <p:nvSpPr>
          <p:cNvPr id="4" name="スライド イメージ プレースホルダー 3"/>
          <p:cNvSpPr>
            <a:spLocks noGrp="1" noRot="1" noChangeAspect="1"/>
          </p:cNvSpPr>
          <p:nvPr>
            <p:ph type="sldImg" idx="2"/>
          </p:nvPr>
        </p:nvSpPr>
        <p:spPr>
          <a:xfrm>
            <a:off x="2217738" y="1243013"/>
            <a:ext cx="2371725" cy="3354387"/>
          </a:xfrm>
          <a:prstGeom prst="rect">
            <a:avLst/>
          </a:prstGeom>
          <a:noFill/>
          <a:ln w="12700">
            <a:solidFill>
              <a:prstClr val="black"/>
            </a:solidFill>
          </a:ln>
        </p:spPr>
        <p:txBody>
          <a:bodyPr vert="horz" lIns="95687" tIns="47844" rIns="95687" bIns="47844"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5687" tIns="47844" rIns="95687" bIns="4784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6" cy="498692"/>
          </a:xfrm>
          <a:prstGeom prst="rect">
            <a:avLst/>
          </a:prstGeom>
        </p:spPr>
        <p:txBody>
          <a:bodyPr vert="horz" lIns="95687" tIns="47844" rIns="95687" bIns="4784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5687" tIns="47844" rIns="95687" bIns="47844" rtlCol="0" anchor="b"/>
          <a:lstStyle>
            <a:lvl1pPr algn="r">
              <a:defRPr sz="1300"/>
            </a:lvl1pPr>
          </a:lstStyle>
          <a:p>
            <a:fld id="{0778BCF8-BF1F-4B9B-AA38-A8D622CD4206}" type="slidenum">
              <a:rPr kumimoji="1" lang="ja-JP" altLang="en-US" smtClean="0"/>
              <a:t>‹#›</a:t>
            </a:fld>
            <a:endParaRPr kumimoji="1" lang="ja-JP" altLang="en-US"/>
          </a:p>
        </p:txBody>
      </p:sp>
    </p:spTree>
    <p:extLst>
      <p:ext uri="{BB962C8B-B14F-4D97-AF65-F5344CB8AC3E}">
        <p14:creationId xmlns:p14="http://schemas.microsoft.com/office/powerpoint/2010/main" val="603913972"/>
      </p:ext>
    </p:extLst>
  </p:cSld>
  <p:clrMap bg1="lt1" tx1="dk1" bg2="lt2" tx2="dk2" accent1="accent1" accent2="accent2" accent3="accent3" accent4="accent4" accent5="accent5" accent6="accent6" hlink="hlink" folHlink="folHlink"/>
  <p:notesStyle>
    <a:lvl1pPr marL="0" algn="l" defTabSz="914026" rtl="0" eaLnBrk="1" latinLnBrk="0" hangingPunct="1">
      <a:defRPr kumimoji="1" sz="1198" kern="1200">
        <a:solidFill>
          <a:schemeClr val="tx1"/>
        </a:solidFill>
        <a:latin typeface="+mn-lt"/>
        <a:ea typeface="+mn-ea"/>
        <a:cs typeface="+mn-cs"/>
      </a:defRPr>
    </a:lvl1pPr>
    <a:lvl2pPr marL="457012" algn="l" defTabSz="914026" rtl="0" eaLnBrk="1" latinLnBrk="0" hangingPunct="1">
      <a:defRPr kumimoji="1" sz="1198" kern="1200">
        <a:solidFill>
          <a:schemeClr val="tx1"/>
        </a:solidFill>
        <a:latin typeface="+mn-lt"/>
        <a:ea typeface="+mn-ea"/>
        <a:cs typeface="+mn-cs"/>
      </a:defRPr>
    </a:lvl2pPr>
    <a:lvl3pPr marL="914026" algn="l" defTabSz="914026" rtl="0" eaLnBrk="1" latinLnBrk="0" hangingPunct="1">
      <a:defRPr kumimoji="1" sz="1198" kern="1200">
        <a:solidFill>
          <a:schemeClr val="tx1"/>
        </a:solidFill>
        <a:latin typeface="+mn-lt"/>
        <a:ea typeface="+mn-ea"/>
        <a:cs typeface="+mn-cs"/>
      </a:defRPr>
    </a:lvl3pPr>
    <a:lvl4pPr marL="1371038" algn="l" defTabSz="914026" rtl="0" eaLnBrk="1" latinLnBrk="0" hangingPunct="1">
      <a:defRPr kumimoji="1" sz="1198" kern="1200">
        <a:solidFill>
          <a:schemeClr val="tx1"/>
        </a:solidFill>
        <a:latin typeface="+mn-lt"/>
        <a:ea typeface="+mn-ea"/>
        <a:cs typeface="+mn-cs"/>
      </a:defRPr>
    </a:lvl4pPr>
    <a:lvl5pPr marL="1828048" algn="l" defTabSz="914026" rtl="0" eaLnBrk="1" latinLnBrk="0" hangingPunct="1">
      <a:defRPr kumimoji="1" sz="1198" kern="1200">
        <a:solidFill>
          <a:schemeClr val="tx1"/>
        </a:solidFill>
        <a:latin typeface="+mn-lt"/>
        <a:ea typeface="+mn-ea"/>
        <a:cs typeface="+mn-cs"/>
      </a:defRPr>
    </a:lvl5pPr>
    <a:lvl6pPr marL="2285061" algn="l" defTabSz="914026" rtl="0" eaLnBrk="1" latinLnBrk="0" hangingPunct="1">
      <a:defRPr kumimoji="1" sz="1198" kern="1200">
        <a:solidFill>
          <a:schemeClr val="tx1"/>
        </a:solidFill>
        <a:latin typeface="+mn-lt"/>
        <a:ea typeface="+mn-ea"/>
        <a:cs typeface="+mn-cs"/>
      </a:defRPr>
    </a:lvl6pPr>
    <a:lvl7pPr marL="2742073" algn="l" defTabSz="914026" rtl="0" eaLnBrk="1" latinLnBrk="0" hangingPunct="1">
      <a:defRPr kumimoji="1" sz="1198" kern="1200">
        <a:solidFill>
          <a:schemeClr val="tx1"/>
        </a:solidFill>
        <a:latin typeface="+mn-lt"/>
        <a:ea typeface="+mn-ea"/>
        <a:cs typeface="+mn-cs"/>
      </a:defRPr>
    </a:lvl7pPr>
    <a:lvl8pPr marL="3199084" algn="l" defTabSz="914026" rtl="0" eaLnBrk="1" latinLnBrk="0" hangingPunct="1">
      <a:defRPr kumimoji="1" sz="1198" kern="1200">
        <a:solidFill>
          <a:schemeClr val="tx1"/>
        </a:solidFill>
        <a:latin typeface="+mn-lt"/>
        <a:ea typeface="+mn-ea"/>
        <a:cs typeface="+mn-cs"/>
      </a:defRPr>
    </a:lvl8pPr>
    <a:lvl9pPr marL="3656098" algn="l" defTabSz="914026" rtl="0" eaLnBrk="1" latinLnBrk="0" hangingPunct="1">
      <a:defRPr kumimoji="1" sz="119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17738" y="1243013"/>
            <a:ext cx="2371725"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778BCF8-BF1F-4B9B-AA38-A8D622CD4206}" type="slidenum">
              <a:rPr kumimoji="1" lang="ja-JP" altLang="en-US" smtClean="0"/>
              <a:t>1</a:t>
            </a:fld>
            <a:endParaRPr kumimoji="1" lang="ja-JP" altLang="en-US"/>
          </a:p>
        </p:txBody>
      </p:sp>
    </p:spTree>
    <p:extLst>
      <p:ext uri="{BB962C8B-B14F-4D97-AF65-F5344CB8AC3E}">
        <p14:creationId xmlns:p14="http://schemas.microsoft.com/office/powerpoint/2010/main" val="2296515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7" y="1749797"/>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1" y="5615683"/>
            <a:ext cx="5669756" cy="2581379"/>
          </a:xfrm>
        </p:spPr>
        <p:txBody>
          <a:bodyPr/>
          <a:lstStyle>
            <a:lvl1pPr marL="0" indent="0" algn="ctr">
              <a:buNone/>
              <a:defRPr sz="1984"/>
            </a:lvl1pPr>
            <a:lvl2pPr marL="377975" indent="0" algn="ctr">
              <a:buNone/>
              <a:defRPr sz="1653"/>
            </a:lvl2pPr>
            <a:lvl3pPr marL="755948" indent="0" algn="ctr">
              <a:buNone/>
              <a:defRPr sz="1488"/>
            </a:lvl3pPr>
            <a:lvl4pPr marL="1133923" indent="0" algn="ctr">
              <a:buNone/>
              <a:defRPr sz="1323"/>
            </a:lvl4pPr>
            <a:lvl5pPr marL="1511897" indent="0" algn="ctr">
              <a:buNone/>
              <a:defRPr sz="1323"/>
            </a:lvl5pPr>
            <a:lvl6pPr marL="1889870" indent="0" algn="ctr">
              <a:buNone/>
              <a:defRPr sz="1323"/>
            </a:lvl6pPr>
            <a:lvl7pPr marL="2267845" indent="0" algn="ctr">
              <a:buNone/>
              <a:defRPr sz="1323"/>
            </a:lvl7pPr>
            <a:lvl8pPr marL="2645820" indent="0" algn="ctr">
              <a:buNone/>
              <a:defRPr sz="1323"/>
            </a:lvl8pPr>
            <a:lvl9pPr marL="3023795"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E27AE05-DF21-4968-A6D2-F1A6372C5A42}" type="datetimeFigureOut">
              <a:rPr kumimoji="1" lang="ja-JP" altLang="en-US" smtClean="0"/>
              <a:t>2022/4/24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D018D73-ABE8-4448-838B-F56CAACB10B6}" type="slidenum">
              <a:rPr kumimoji="1" lang="ja-JP" altLang="en-US" smtClean="0"/>
              <a:t>‹#›</a:t>
            </a:fld>
            <a:endParaRPr kumimoji="1" lang="ja-JP" altLang="en-US"/>
          </a:p>
        </p:txBody>
      </p:sp>
    </p:spTree>
    <p:extLst>
      <p:ext uri="{BB962C8B-B14F-4D97-AF65-F5344CB8AC3E}">
        <p14:creationId xmlns:p14="http://schemas.microsoft.com/office/powerpoint/2010/main" val="2695778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E27AE05-DF21-4968-A6D2-F1A6372C5A42}" type="datetimeFigureOut">
              <a:rPr kumimoji="1" lang="ja-JP" altLang="en-US" smtClean="0"/>
              <a:t>2022/4/24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D018D73-ABE8-4448-838B-F56CAACB10B6}" type="slidenum">
              <a:rPr kumimoji="1" lang="ja-JP" altLang="en-US" smtClean="0"/>
              <a:t>‹#›</a:t>
            </a:fld>
            <a:endParaRPr kumimoji="1" lang="ja-JP" altLang="en-US"/>
          </a:p>
        </p:txBody>
      </p:sp>
    </p:spTree>
    <p:extLst>
      <p:ext uri="{BB962C8B-B14F-4D97-AF65-F5344CB8AC3E}">
        <p14:creationId xmlns:p14="http://schemas.microsoft.com/office/powerpoint/2010/main" val="514540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4"/>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30" y="569244"/>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E27AE05-DF21-4968-A6D2-F1A6372C5A42}" type="datetimeFigureOut">
              <a:rPr kumimoji="1" lang="ja-JP" altLang="en-US" smtClean="0"/>
              <a:t>2022/4/24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D018D73-ABE8-4448-838B-F56CAACB10B6}" type="slidenum">
              <a:rPr kumimoji="1" lang="ja-JP" altLang="en-US" smtClean="0"/>
              <a:t>‹#›</a:t>
            </a:fld>
            <a:endParaRPr kumimoji="1" lang="ja-JP" altLang="en-US"/>
          </a:p>
        </p:txBody>
      </p:sp>
    </p:spTree>
    <p:extLst>
      <p:ext uri="{BB962C8B-B14F-4D97-AF65-F5344CB8AC3E}">
        <p14:creationId xmlns:p14="http://schemas.microsoft.com/office/powerpoint/2010/main" val="3672382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E27AE05-DF21-4968-A6D2-F1A6372C5A42}" type="datetimeFigureOut">
              <a:rPr kumimoji="1" lang="ja-JP" altLang="en-US" smtClean="0"/>
              <a:t>2022/4/24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D018D73-ABE8-4448-838B-F56CAACB10B6}" type="slidenum">
              <a:rPr kumimoji="1" lang="ja-JP" altLang="en-US" smtClean="0"/>
              <a:t>‹#›</a:t>
            </a:fld>
            <a:endParaRPr kumimoji="1" lang="ja-JP" altLang="en-US"/>
          </a:p>
        </p:txBody>
      </p:sp>
    </p:spTree>
    <p:extLst>
      <p:ext uri="{BB962C8B-B14F-4D97-AF65-F5344CB8AC3E}">
        <p14:creationId xmlns:p14="http://schemas.microsoft.com/office/powerpoint/2010/main" val="562284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2" y="2665533"/>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2" y="7155106"/>
            <a:ext cx="6520220" cy="2338831"/>
          </a:xfrm>
        </p:spPr>
        <p:txBody>
          <a:bodyPr/>
          <a:lstStyle>
            <a:lvl1pPr marL="0" indent="0">
              <a:buNone/>
              <a:defRPr sz="1984">
                <a:solidFill>
                  <a:schemeClr val="tx1"/>
                </a:solidFill>
              </a:defRPr>
            </a:lvl1pPr>
            <a:lvl2pPr marL="377975" indent="0">
              <a:buNone/>
              <a:defRPr sz="1653">
                <a:solidFill>
                  <a:schemeClr val="tx1">
                    <a:tint val="75000"/>
                  </a:schemeClr>
                </a:solidFill>
              </a:defRPr>
            </a:lvl2pPr>
            <a:lvl3pPr marL="755948" indent="0">
              <a:buNone/>
              <a:defRPr sz="1488">
                <a:solidFill>
                  <a:schemeClr val="tx1">
                    <a:tint val="75000"/>
                  </a:schemeClr>
                </a:solidFill>
              </a:defRPr>
            </a:lvl3pPr>
            <a:lvl4pPr marL="1133923" indent="0">
              <a:buNone/>
              <a:defRPr sz="1323">
                <a:solidFill>
                  <a:schemeClr val="tx1">
                    <a:tint val="75000"/>
                  </a:schemeClr>
                </a:solidFill>
              </a:defRPr>
            </a:lvl4pPr>
            <a:lvl5pPr marL="1511897" indent="0">
              <a:buNone/>
              <a:defRPr sz="1323">
                <a:solidFill>
                  <a:schemeClr val="tx1">
                    <a:tint val="75000"/>
                  </a:schemeClr>
                </a:solidFill>
              </a:defRPr>
            </a:lvl5pPr>
            <a:lvl6pPr marL="1889870" indent="0">
              <a:buNone/>
              <a:defRPr sz="1323">
                <a:solidFill>
                  <a:schemeClr val="tx1">
                    <a:tint val="75000"/>
                  </a:schemeClr>
                </a:solidFill>
              </a:defRPr>
            </a:lvl6pPr>
            <a:lvl7pPr marL="2267845" indent="0">
              <a:buNone/>
              <a:defRPr sz="1323">
                <a:solidFill>
                  <a:schemeClr val="tx1">
                    <a:tint val="75000"/>
                  </a:schemeClr>
                </a:solidFill>
              </a:defRPr>
            </a:lvl7pPr>
            <a:lvl8pPr marL="2645820" indent="0">
              <a:buNone/>
              <a:defRPr sz="1323">
                <a:solidFill>
                  <a:schemeClr val="tx1">
                    <a:tint val="75000"/>
                  </a:schemeClr>
                </a:solidFill>
              </a:defRPr>
            </a:lvl8pPr>
            <a:lvl9pPr marL="3023795"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E27AE05-DF21-4968-A6D2-F1A6372C5A42}" type="datetimeFigureOut">
              <a:rPr kumimoji="1" lang="ja-JP" altLang="en-US" smtClean="0"/>
              <a:t>2022/4/24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D018D73-ABE8-4448-838B-F56CAACB10B6}" type="slidenum">
              <a:rPr kumimoji="1" lang="ja-JP" altLang="en-US" smtClean="0"/>
              <a:t>‹#›</a:t>
            </a:fld>
            <a:endParaRPr kumimoji="1" lang="ja-JP" altLang="en-US"/>
          </a:p>
        </p:txBody>
      </p:sp>
    </p:spTree>
    <p:extLst>
      <p:ext uri="{BB962C8B-B14F-4D97-AF65-F5344CB8AC3E}">
        <p14:creationId xmlns:p14="http://schemas.microsoft.com/office/powerpoint/2010/main" val="2747249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2"/>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6" y="2846202"/>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E27AE05-DF21-4968-A6D2-F1A6372C5A42}" type="datetimeFigureOut">
              <a:rPr kumimoji="1" lang="ja-JP" altLang="en-US" smtClean="0"/>
              <a:t>2022/4/24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D018D73-ABE8-4448-838B-F56CAACB10B6}" type="slidenum">
              <a:rPr kumimoji="1" lang="ja-JP" altLang="en-US" smtClean="0"/>
              <a:t>‹#›</a:t>
            </a:fld>
            <a:endParaRPr kumimoji="1" lang="ja-JP" altLang="en-US"/>
          </a:p>
        </p:txBody>
      </p:sp>
    </p:spTree>
    <p:extLst>
      <p:ext uri="{BB962C8B-B14F-4D97-AF65-F5344CB8AC3E}">
        <p14:creationId xmlns:p14="http://schemas.microsoft.com/office/powerpoint/2010/main" val="2319748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4"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4" y="2620982"/>
            <a:ext cx="3198096" cy="1284503"/>
          </a:xfrm>
        </p:spPr>
        <p:txBody>
          <a:bodyPr anchor="b"/>
          <a:lstStyle>
            <a:lvl1pPr marL="0" indent="0">
              <a:buNone/>
              <a:defRPr sz="1984" b="1"/>
            </a:lvl1pPr>
            <a:lvl2pPr marL="377975" indent="0">
              <a:buNone/>
              <a:defRPr sz="1653" b="1"/>
            </a:lvl2pPr>
            <a:lvl3pPr marL="755948" indent="0">
              <a:buNone/>
              <a:defRPr sz="1488" b="1"/>
            </a:lvl3pPr>
            <a:lvl4pPr marL="1133923" indent="0">
              <a:buNone/>
              <a:defRPr sz="1323" b="1"/>
            </a:lvl4pPr>
            <a:lvl5pPr marL="1511897" indent="0">
              <a:buNone/>
              <a:defRPr sz="1323" b="1"/>
            </a:lvl5pPr>
            <a:lvl6pPr marL="1889870" indent="0">
              <a:buNone/>
              <a:defRPr sz="1323" b="1"/>
            </a:lvl6pPr>
            <a:lvl7pPr marL="2267845" indent="0">
              <a:buNone/>
              <a:defRPr sz="1323" b="1"/>
            </a:lvl7pPr>
            <a:lvl8pPr marL="2645820" indent="0">
              <a:buNone/>
              <a:defRPr sz="1323" b="1"/>
            </a:lvl8pPr>
            <a:lvl9pPr marL="3023795"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4" y="3905486"/>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7" y="2620982"/>
            <a:ext cx="3213847" cy="1284503"/>
          </a:xfrm>
        </p:spPr>
        <p:txBody>
          <a:bodyPr anchor="b"/>
          <a:lstStyle>
            <a:lvl1pPr marL="0" indent="0">
              <a:buNone/>
              <a:defRPr sz="1984" b="1"/>
            </a:lvl1pPr>
            <a:lvl2pPr marL="377975" indent="0">
              <a:buNone/>
              <a:defRPr sz="1653" b="1"/>
            </a:lvl2pPr>
            <a:lvl3pPr marL="755948" indent="0">
              <a:buNone/>
              <a:defRPr sz="1488" b="1"/>
            </a:lvl3pPr>
            <a:lvl4pPr marL="1133923" indent="0">
              <a:buNone/>
              <a:defRPr sz="1323" b="1"/>
            </a:lvl4pPr>
            <a:lvl5pPr marL="1511897" indent="0">
              <a:buNone/>
              <a:defRPr sz="1323" b="1"/>
            </a:lvl5pPr>
            <a:lvl6pPr marL="1889870" indent="0">
              <a:buNone/>
              <a:defRPr sz="1323" b="1"/>
            </a:lvl6pPr>
            <a:lvl7pPr marL="2267845" indent="0">
              <a:buNone/>
              <a:defRPr sz="1323" b="1"/>
            </a:lvl7pPr>
            <a:lvl8pPr marL="2645820" indent="0">
              <a:buNone/>
              <a:defRPr sz="1323" b="1"/>
            </a:lvl8pPr>
            <a:lvl9pPr marL="3023795"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7" y="3905486"/>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E27AE05-DF21-4968-A6D2-F1A6372C5A42}" type="datetimeFigureOut">
              <a:rPr kumimoji="1" lang="ja-JP" altLang="en-US" smtClean="0"/>
              <a:t>2022/4/24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D018D73-ABE8-4448-838B-F56CAACB10B6}" type="slidenum">
              <a:rPr kumimoji="1" lang="ja-JP" altLang="en-US" smtClean="0"/>
              <a:t>‹#›</a:t>
            </a:fld>
            <a:endParaRPr kumimoji="1" lang="ja-JP" altLang="en-US"/>
          </a:p>
        </p:txBody>
      </p:sp>
    </p:spTree>
    <p:extLst>
      <p:ext uri="{BB962C8B-B14F-4D97-AF65-F5344CB8AC3E}">
        <p14:creationId xmlns:p14="http://schemas.microsoft.com/office/powerpoint/2010/main" val="3636764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E27AE05-DF21-4968-A6D2-F1A6372C5A42}" type="datetimeFigureOut">
              <a:rPr kumimoji="1" lang="ja-JP" altLang="en-US" smtClean="0"/>
              <a:t>2022/4/24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D018D73-ABE8-4448-838B-F56CAACB10B6}" type="slidenum">
              <a:rPr kumimoji="1" lang="ja-JP" altLang="en-US" smtClean="0"/>
              <a:t>‹#›</a:t>
            </a:fld>
            <a:endParaRPr kumimoji="1" lang="ja-JP" altLang="en-US"/>
          </a:p>
        </p:txBody>
      </p:sp>
    </p:spTree>
    <p:extLst>
      <p:ext uri="{BB962C8B-B14F-4D97-AF65-F5344CB8AC3E}">
        <p14:creationId xmlns:p14="http://schemas.microsoft.com/office/powerpoint/2010/main" val="347199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27AE05-DF21-4968-A6D2-F1A6372C5A42}" type="datetimeFigureOut">
              <a:rPr kumimoji="1" lang="ja-JP" altLang="en-US" smtClean="0"/>
              <a:t>2022/4/24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D018D73-ABE8-4448-838B-F56CAACB10B6}" type="slidenum">
              <a:rPr kumimoji="1" lang="ja-JP" altLang="en-US" smtClean="0"/>
              <a:t>‹#›</a:t>
            </a:fld>
            <a:endParaRPr kumimoji="1" lang="ja-JP" altLang="en-US"/>
          </a:p>
        </p:txBody>
      </p:sp>
    </p:spTree>
    <p:extLst>
      <p:ext uri="{BB962C8B-B14F-4D97-AF65-F5344CB8AC3E}">
        <p14:creationId xmlns:p14="http://schemas.microsoft.com/office/powerpoint/2010/main" val="3658985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3" y="712789"/>
            <a:ext cx="2438193" cy="2494756"/>
          </a:xfrm>
        </p:spPr>
        <p:txBody>
          <a:bodyPr anchor="b"/>
          <a:lstStyle>
            <a:lvl1pPr>
              <a:defRPr sz="2646"/>
            </a:lvl1pPr>
          </a:lstStyle>
          <a:p>
            <a:r>
              <a:rPr lang="ja-JP" altLang="en-US"/>
              <a:t>マスター タイトルの書式設定</a:t>
            </a:r>
            <a:endParaRPr lang="en-US" dirty="0"/>
          </a:p>
        </p:txBody>
      </p:sp>
      <p:sp>
        <p:nvSpPr>
          <p:cNvPr id="3" name="Content Placeholder 2"/>
          <p:cNvSpPr>
            <a:spLocks noGrp="1"/>
          </p:cNvSpPr>
          <p:nvPr>
            <p:ph idx="1"/>
          </p:nvPr>
        </p:nvSpPr>
        <p:spPr>
          <a:xfrm>
            <a:off x="3213849" y="1539428"/>
            <a:ext cx="3827085" cy="7598117"/>
          </a:xfrm>
        </p:spPr>
        <p:txBody>
          <a:bodyPr/>
          <a:lstStyle>
            <a:lvl1pPr>
              <a:defRPr sz="2646"/>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3" y="3207545"/>
            <a:ext cx="2438193" cy="5942372"/>
          </a:xfrm>
        </p:spPr>
        <p:txBody>
          <a:bodyPr/>
          <a:lstStyle>
            <a:lvl1pPr marL="0" indent="0">
              <a:buNone/>
              <a:defRPr sz="1323"/>
            </a:lvl1pPr>
            <a:lvl2pPr marL="377975" indent="0">
              <a:buNone/>
              <a:defRPr sz="1157"/>
            </a:lvl2pPr>
            <a:lvl3pPr marL="755948" indent="0">
              <a:buNone/>
              <a:defRPr sz="992"/>
            </a:lvl3pPr>
            <a:lvl4pPr marL="1133923" indent="0">
              <a:buNone/>
              <a:defRPr sz="827"/>
            </a:lvl4pPr>
            <a:lvl5pPr marL="1511897" indent="0">
              <a:buNone/>
              <a:defRPr sz="827"/>
            </a:lvl5pPr>
            <a:lvl6pPr marL="1889870" indent="0">
              <a:buNone/>
              <a:defRPr sz="827"/>
            </a:lvl6pPr>
            <a:lvl7pPr marL="2267845" indent="0">
              <a:buNone/>
              <a:defRPr sz="827"/>
            </a:lvl7pPr>
            <a:lvl8pPr marL="2645820" indent="0">
              <a:buNone/>
              <a:defRPr sz="827"/>
            </a:lvl8pPr>
            <a:lvl9pPr marL="3023795"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E27AE05-DF21-4968-A6D2-F1A6372C5A42}" type="datetimeFigureOut">
              <a:rPr kumimoji="1" lang="ja-JP" altLang="en-US" smtClean="0"/>
              <a:t>2022/4/24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D018D73-ABE8-4448-838B-F56CAACB10B6}" type="slidenum">
              <a:rPr kumimoji="1" lang="ja-JP" altLang="en-US" smtClean="0"/>
              <a:t>‹#›</a:t>
            </a:fld>
            <a:endParaRPr kumimoji="1" lang="ja-JP" altLang="en-US"/>
          </a:p>
        </p:txBody>
      </p:sp>
    </p:spTree>
    <p:extLst>
      <p:ext uri="{BB962C8B-B14F-4D97-AF65-F5344CB8AC3E}">
        <p14:creationId xmlns:p14="http://schemas.microsoft.com/office/powerpoint/2010/main" val="3909196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3" y="712789"/>
            <a:ext cx="2438193" cy="2494756"/>
          </a:xfrm>
        </p:spPr>
        <p:txBody>
          <a:bodyPr anchor="b"/>
          <a:lstStyle>
            <a:lvl1pPr>
              <a:defRPr sz="2646"/>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9" y="1539428"/>
            <a:ext cx="3827085" cy="7598117"/>
          </a:xfrm>
        </p:spPr>
        <p:txBody>
          <a:bodyPr anchor="t"/>
          <a:lstStyle>
            <a:lvl1pPr marL="0" indent="0">
              <a:buNone/>
              <a:defRPr sz="2646"/>
            </a:lvl1pPr>
            <a:lvl2pPr marL="377975" indent="0">
              <a:buNone/>
              <a:defRPr sz="2315"/>
            </a:lvl2pPr>
            <a:lvl3pPr marL="755948" indent="0">
              <a:buNone/>
              <a:defRPr sz="1984"/>
            </a:lvl3pPr>
            <a:lvl4pPr marL="1133923" indent="0">
              <a:buNone/>
              <a:defRPr sz="1653"/>
            </a:lvl4pPr>
            <a:lvl5pPr marL="1511897" indent="0">
              <a:buNone/>
              <a:defRPr sz="1653"/>
            </a:lvl5pPr>
            <a:lvl6pPr marL="1889870" indent="0">
              <a:buNone/>
              <a:defRPr sz="1653"/>
            </a:lvl6pPr>
            <a:lvl7pPr marL="2267845" indent="0">
              <a:buNone/>
              <a:defRPr sz="1653"/>
            </a:lvl7pPr>
            <a:lvl8pPr marL="2645820" indent="0">
              <a:buNone/>
              <a:defRPr sz="1653"/>
            </a:lvl8pPr>
            <a:lvl9pPr marL="3023795"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3" y="3207545"/>
            <a:ext cx="2438193" cy="5942372"/>
          </a:xfrm>
        </p:spPr>
        <p:txBody>
          <a:bodyPr/>
          <a:lstStyle>
            <a:lvl1pPr marL="0" indent="0">
              <a:buNone/>
              <a:defRPr sz="1323"/>
            </a:lvl1pPr>
            <a:lvl2pPr marL="377975" indent="0">
              <a:buNone/>
              <a:defRPr sz="1157"/>
            </a:lvl2pPr>
            <a:lvl3pPr marL="755948" indent="0">
              <a:buNone/>
              <a:defRPr sz="992"/>
            </a:lvl3pPr>
            <a:lvl4pPr marL="1133923" indent="0">
              <a:buNone/>
              <a:defRPr sz="827"/>
            </a:lvl4pPr>
            <a:lvl5pPr marL="1511897" indent="0">
              <a:buNone/>
              <a:defRPr sz="827"/>
            </a:lvl5pPr>
            <a:lvl6pPr marL="1889870" indent="0">
              <a:buNone/>
              <a:defRPr sz="827"/>
            </a:lvl6pPr>
            <a:lvl7pPr marL="2267845" indent="0">
              <a:buNone/>
              <a:defRPr sz="827"/>
            </a:lvl7pPr>
            <a:lvl8pPr marL="2645820" indent="0">
              <a:buNone/>
              <a:defRPr sz="827"/>
            </a:lvl8pPr>
            <a:lvl9pPr marL="3023795"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E27AE05-DF21-4968-A6D2-F1A6372C5A42}" type="datetimeFigureOut">
              <a:rPr kumimoji="1" lang="ja-JP" altLang="en-US" smtClean="0"/>
              <a:t>2022/4/24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D018D73-ABE8-4448-838B-F56CAACB10B6}" type="slidenum">
              <a:rPr kumimoji="1" lang="ja-JP" altLang="en-US" smtClean="0"/>
              <a:t>‹#›</a:t>
            </a:fld>
            <a:endParaRPr kumimoji="1" lang="ja-JP" altLang="en-US"/>
          </a:p>
        </p:txBody>
      </p:sp>
    </p:spTree>
    <p:extLst>
      <p:ext uri="{BB962C8B-B14F-4D97-AF65-F5344CB8AC3E}">
        <p14:creationId xmlns:p14="http://schemas.microsoft.com/office/powerpoint/2010/main" val="477475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31"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31" y="2846202"/>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30"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BE27AE05-DF21-4968-A6D2-F1A6372C5A42}" type="datetimeFigureOut">
              <a:rPr kumimoji="1" lang="ja-JP" altLang="en-US" smtClean="0"/>
              <a:t>2022/4/24</a:t>
            </a:fld>
            <a:endParaRPr kumimoji="1" lang="ja-JP" altLang="en-US"/>
          </a:p>
        </p:txBody>
      </p:sp>
      <p:sp>
        <p:nvSpPr>
          <p:cNvPr id="5" name="Footer Placeholder 4"/>
          <p:cNvSpPr>
            <a:spLocks noGrp="1"/>
          </p:cNvSpPr>
          <p:nvPr>
            <p:ph type="ftr" sz="quarter" idx="3"/>
          </p:nvPr>
        </p:nvSpPr>
        <p:spPr>
          <a:xfrm>
            <a:off x="2504145"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3"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7D018D73-ABE8-4448-838B-F56CAACB10B6}" type="slidenum">
              <a:rPr kumimoji="1" lang="ja-JP" altLang="en-US" smtClean="0"/>
              <a:t>‹#›</a:t>
            </a:fld>
            <a:endParaRPr kumimoji="1" lang="ja-JP" altLang="en-US"/>
          </a:p>
        </p:txBody>
      </p:sp>
    </p:spTree>
    <p:extLst>
      <p:ext uri="{BB962C8B-B14F-4D97-AF65-F5344CB8AC3E}">
        <p14:creationId xmlns:p14="http://schemas.microsoft.com/office/powerpoint/2010/main" val="3470291569"/>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755948" rtl="0" eaLnBrk="1" latinLnBrk="0" hangingPunct="1">
        <a:lnSpc>
          <a:spcPct val="90000"/>
        </a:lnSpc>
        <a:spcBef>
          <a:spcPct val="0"/>
        </a:spcBef>
        <a:buNone/>
        <a:defRPr kumimoji="1" sz="3636" kern="1200">
          <a:solidFill>
            <a:schemeClr val="tx1"/>
          </a:solidFill>
          <a:latin typeface="+mj-lt"/>
          <a:ea typeface="+mj-ea"/>
          <a:cs typeface="+mj-cs"/>
        </a:defRPr>
      </a:lvl1pPr>
    </p:titleStyle>
    <p:bodyStyle>
      <a:lvl1pPr marL="188988" indent="-188988" algn="l" defTabSz="755948"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62" indent="-188988" algn="l" defTabSz="755948"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37" indent="-188988" algn="l" defTabSz="755948"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909" indent="-188988" algn="l" defTabSz="75594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85" indent="-188988" algn="l" defTabSz="75594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59" indent="-188988" algn="l" defTabSz="75594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832" indent="-188988" algn="l" defTabSz="75594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807" indent="-188988" algn="l" defTabSz="75594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82" indent="-188988" algn="l" defTabSz="75594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48" rtl="0" eaLnBrk="1" latinLnBrk="0" hangingPunct="1">
        <a:defRPr kumimoji="1" sz="1488" kern="1200">
          <a:solidFill>
            <a:schemeClr val="tx1"/>
          </a:solidFill>
          <a:latin typeface="+mn-lt"/>
          <a:ea typeface="+mn-ea"/>
          <a:cs typeface="+mn-cs"/>
        </a:defRPr>
      </a:lvl1pPr>
      <a:lvl2pPr marL="377975" algn="l" defTabSz="755948" rtl="0" eaLnBrk="1" latinLnBrk="0" hangingPunct="1">
        <a:defRPr kumimoji="1" sz="1488" kern="1200">
          <a:solidFill>
            <a:schemeClr val="tx1"/>
          </a:solidFill>
          <a:latin typeface="+mn-lt"/>
          <a:ea typeface="+mn-ea"/>
          <a:cs typeface="+mn-cs"/>
        </a:defRPr>
      </a:lvl2pPr>
      <a:lvl3pPr marL="755948" algn="l" defTabSz="755948" rtl="0" eaLnBrk="1" latinLnBrk="0" hangingPunct="1">
        <a:defRPr kumimoji="1" sz="1488" kern="1200">
          <a:solidFill>
            <a:schemeClr val="tx1"/>
          </a:solidFill>
          <a:latin typeface="+mn-lt"/>
          <a:ea typeface="+mn-ea"/>
          <a:cs typeface="+mn-cs"/>
        </a:defRPr>
      </a:lvl3pPr>
      <a:lvl4pPr marL="1133923" algn="l" defTabSz="755948" rtl="0" eaLnBrk="1" latinLnBrk="0" hangingPunct="1">
        <a:defRPr kumimoji="1" sz="1488" kern="1200">
          <a:solidFill>
            <a:schemeClr val="tx1"/>
          </a:solidFill>
          <a:latin typeface="+mn-lt"/>
          <a:ea typeface="+mn-ea"/>
          <a:cs typeface="+mn-cs"/>
        </a:defRPr>
      </a:lvl4pPr>
      <a:lvl5pPr marL="1511897" algn="l" defTabSz="755948" rtl="0" eaLnBrk="1" latinLnBrk="0" hangingPunct="1">
        <a:defRPr kumimoji="1" sz="1488" kern="1200">
          <a:solidFill>
            <a:schemeClr val="tx1"/>
          </a:solidFill>
          <a:latin typeface="+mn-lt"/>
          <a:ea typeface="+mn-ea"/>
          <a:cs typeface="+mn-cs"/>
        </a:defRPr>
      </a:lvl5pPr>
      <a:lvl6pPr marL="1889870" algn="l" defTabSz="755948" rtl="0" eaLnBrk="1" latinLnBrk="0" hangingPunct="1">
        <a:defRPr kumimoji="1" sz="1488" kern="1200">
          <a:solidFill>
            <a:schemeClr val="tx1"/>
          </a:solidFill>
          <a:latin typeface="+mn-lt"/>
          <a:ea typeface="+mn-ea"/>
          <a:cs typeface="+mn-cs"/>
        </a:defRPr>
      </a:lvl6pPr>
      <a:lvl7pPr marL="2267845" algn="l" defTabSz="755948" rtl="0" eaLnBrk="1" latinLnBrk="0" hangingPunct="1">
        <a:defRPr kumimoji="1" sz="1488" kern="1200">
          <a:solidFill>
            <a:schemeClr val="tx1"/>
          </a:solidFill>
          <a:latin typeface="+mn-lt"/>
          <a:ea typeface="+mn-ea"/>
          <a:cs typeface="+mn-cs"/>
        </a:defRPr>
      </a:lvl7pPr>
      <a:lvl8pPr marL="2645820" algn="l" defTabSz="755948" rtl="0" eaLnBrk="1" latinLnBrk="0" hangingPunct="1">
        <a:defRPr kumimoji="1" sz="1488" kern="1200">
          <a:solidFill>
            <a:schemeClr val="tx1"/>
          </a:solidFill>
          <a:latin typeface="+mn-lt"/>
          <a:ea typeface="+mn-ea"/>
          <a:cs typeface="+mn-cs"/>
        </a:defRPr>
      </a:lvl8pPr>
      <a:lvl9pPr marL="3023795" algn="l" defTabSz="755948"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pic>
        <p:nvPicPr>
          <p:cNvPr id="1026" name="Picture 2" descr="http://free-line-design.com/b/b_illust_110/png/b_illust_110_0L.png">
            <a:extLst>
              <a:ext uri="{FF2B5EF4-FFF2-40B4-BE49-F238E27FC236}">
                <a16:creationId xmlns:a16="http://schemas.microsoft.com/office/drawing/2014/main" id="{C8F60451-FCE1-46E5-9279-187127FC92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666" y="850000"/>
            <a:ext cx="7216345" cy="571376"/>
          </a:xfrm>
          <a:prstGeom prst="rect">
            <a:avLst/>
          </a:prstGeom>
          <a:noFill/>
          <a:extLst>
            <a:ext uri="{909E8E84-426E-40DD-AFC4-6F175D3DCCD1}">
              <a14:hiddenFill xmlns:a14="http://schemas.microsoft.com/office/drawing/2010/main">
                <a:solidFill>
                  <a:srgbClr val="FFFFFF"/>
                </a:solidFill>
              </a14:hiddenFill>
            </a:ext>
          </a:extLst>
        </p:spPr>
      </p:pic>
      <p:sp>
        <p:nvSpPr>
          <p:cNvPr id="6" name="テキスト ボックス 5">
            <a:extLst>
              <a:ext uri="{FF2B5EF4-FFF2-40B4-BE49-F238E27FC236}">
                <a16:creationId xmlns:a16="http://schemas.microsoft.com/office/drawing/2014/main" id="{94F9420C-AF83-4920-A956-5B29593D727A}"/>
              </a:ext>
            </a:extLst>
          </p:cNvPr>
          <p:cNvSpPr txBox="1"/>
          <p:nvPr/>
        </p:nvSpPr>
        <p:spPr>
          <a:xfrm>
            <a:off x="0" y="169793"/>
            <a:ext cx="7559677" cy="646459"/>
          </a:xfrm>
          <a:prstGeom prst="rect">
            <a:avLst/>
          </a:prstGeom>
          <a:solidFill>
            <a:schemeClr val="bg1"/>
          </a:solidFill>
        </p:spPr>
        <p:txBody>
          <a:bodyPr wrap="square" rtlCol="0">
            <a:spAutoFit/>
          </a:bodyPr>
          <a:lstStyle/>
          <a:p>
            <a:pPr algn="ctr"/>
            <a:r>
              <a:rPr kumimoji="1" lang="en-US" altLang="ja-JP" sz="1601" dirty="0">
                <a:latin typeface="メイリオ" panose="020B0604030504040204" pitchFamily="50" charset="-128"/>
                <a:ea typeface="メイリオ" panose="020B0604030504040204" pitchFamily="50" charset="-128"/>
              </a:rPr>
              <a:t>2022</a:t>
            </a:r>
            <a:r>
              <a:rPr kumimoji="1" lang="ja-JP" altLang="en-US" sz="1601" dirty="0">
                <a:latin typeface="メイリオ" panose="020B0604030504040204" pitchFamily="50" charset="-128"/>
                <a:ea typeface="メイリオ" panose="020B0604030504040204" pitchFamily="50" charset="-128"/>
              </a:rPr>
              <a:t>年度大阪府訪問看護実践研修事業　</a:t>
            </a:r>
            <a:endParaRPr kumimoji="1" lang="en-US" altLang="ja-JP" sz="1601" dirty="0">
              <a:latin typeface="メイリオ" panose="020B0604030504040204" pitchFamily="50" charset="-128"/>
              <a:ea typeface="メイリオ" panose="020B0604030504040204" pitchFamily="50" charset="-128"/>
            </a:endParaRPr>
          </a:p>
          <a:p>
            <a:pPr algn="ctr"/>
            <a:r>
              <a:rPr kumimoji="1" lang="ja-JP" altLang="en-US" sz="1601" dirty="0">
                <a:latin typeface="メイリオ" panose="020B0604030504040204" pitchFamily="50" charset="-128"/>
                <a:ea typeface="メイリオ" panose="020B0604030504040204" pitchFamily="50" charset="-128"/>
              </a:rPr>
              <a:t>市東ブロック教育ステーション事業</a:t>
            </a:r>
            <a:r>
              <a:rPr kumimoji="1" lang="ja-JP" altLang="en-US" sz="2000" dirty="0">
                <a:latin typeface="メイリオ" panose="020B0604030504040204" pitchFamily="50" charset="-128"/>
                <a:ea typeface="メイリオ" panose="020B0604030504040204" pitchFamily="50" charset="-128"/>
              </a:rPr>
              <a:t>「相談事業」</a:t>
            </a:r>
          </a:p>
        </p:txBody>
      </p:sp>
      <p:sp>
        <p:nvSpPr>
          <p:cNvPr id="7" name="テキスト ボックス 6">
            <a:extLst>
              <a:ext uri="{FF2B5EF4-FFF2-40B4-BE49-F238E27FC236}">
                <a16:creationId xmlns:a16="http://schemas.microsoft.com/office/drawing/2014/main" id="{F304CEAD-E80C-433D-ADE4-E20BA81108C2}"/>
              </a:ext>
            </a:extLst>
          </p:cNvPr>
          <p:cNvSpPr txBox="1"/>
          <p:nvPr/>
        </p:nvSpPr>
        <p:spPr>
          <a:xfrm>
            <a:off x="261246" y="1513540"/>
            <a:ext cx="5628632" cy="1324080"/>
          </a:xfrm>
          <a:prstGeom prst="rect">
            <a:avLst/>
          </a:prstGeom>
          <a:solidFill>
            <a:schemeClr val="bg1"/>
          </a:solidFill>
        </p:spPr>
        <p:txBody>
          <a:bodyPr wrap="square" rtlCol="0" anchor="ctr">
            <a:spAutoFit/>
          </a:bodyPr>
          <a:lstStyle/>
          <a:p>
            <a:r>
              <a:rPr kumimoji="1" lang="en-US" altLang="ja-JP" sz="1601" b="1" dirty="0">
                <a:latin typeface="メイリオ" panose="020B0604030504040204" pitchFamily="50" charset="-128"/>
                <a:ea typeface="メイリオ" panose="020B0604030504040204" pitchFamily="50" charset="-128"/>
              </a:rPr>
              <a:t>〈</a:t>
            </a:r>
            <a:r>
              <a:rPr kumimoji="1" lang="ja-JP" altLang="en-US" sz="1601" b="1" dirty="0">
                <a:latin typeface="メイリオ" panose="020B0604030504040204" pitchFamily="50" charset="-128"/>
                <a:ea typeface="メイリオ" panose="020B0604030504040204" pitchFamily="50" charset="-128"/>
              </a:rPr>
              <a:t>看護師・ケアマネジャー・その他専門職の皆様へ</a:t>
            </a:r>
            <a:r>
              <a:rPr kumimoji="1" lang="en-US" altLang="ja-JP" sz="1601" b="1" dirty="0">
                <a:latin typeface="メイリオ" panose="020B0604030504040204" pitchFamily="50" charset="-128"/>
                <a:ea typeface="メイリオ" panose="020B0604030504040204" pitchFamily="50" charset="-128"/>
              </a:rPr>
              <a:t>〉</a:t>
            </a:r>
          </a:p>
          <a:p>
            <a:r>
              <a:rPr kumimoji="1" lang="ja-JP" altLang="en-US" sz="1601" dirty="0">
                <a:latin typeface="メイリオ" panose="020B0604030504040204" pitchFamily="50" charset="-128"/>
                <a:ea typeface="メイリオ" panose="020B0604030504040204" pitchFamily="50" charset="-128"/>
              </a:rPr>
              <a:t>本事業では、訪問看護師が、専門職の皆様の医療・看護に</a:t>
            </a:r>
            <a:endParaRPr kumimoji="1" lang="en-US" altLang="ja-JP" sz="1601" dirty="0">
              <a:latin typeface="メイリオ" panose="020B0604030504040204" pitchFamily="50" charset="-128"/>
              <a:ea typeface="メイリオ" panose="020B0604030504040204" pitchFamily="50" charset="-128"/>
            </a:endParaRPr>
          </a:p>
          <a:p>
            <a:r>
              <a:rPr kumimoji="1" lang="ja-JP" altLang="en-US" sz="1601" dirty="0">
                <a:latin typeface="メイリオ" panose="020B0604030504040204" pitchFamily="50" charset="-128"/>
                <a:ea typeface="メイリオ" panose="020B0604030504040204" pitchFamily="50" charset="-128"/>
              </a:rPr>
              <a:t>関するご相談に対応しています。</a:t>
            </a:r>
            <a:endParaRPr kumimoji="1" lang="en-US" altLang="ja-JP" sz="1601" dirty="0">
              <a:latin typeface="メイリオ" panose="020B0604030504040204" pitchFamily="50" charset="-128"/>
              <a:ea typeface="メイリオ" panose="020B0604030504040204" pitchFamily="50" charset="-128"/>
            </a:endParaRPr>
          </a:p>
          <a:p>
            <a:r>
              <a:rPr kumimoji="1" lang="ja-JP" altLang="en-US" sz="1601" dirty="0">
                <a:latin typeface="メイリオ" panose="020B0604030504040204" pitchFamily="50" charset="-128"/>
                <a:ea typeface="メイリオ" panose="020B0604030504040204" pitchFamily="50" charset="-128"/>
              </a:rPr>
              <a:t>どうぞお気軽にご活用ください！訪問看護師以外からのご相談も可能です</a:t>
            </a:r>
            <a:endParaRPr kumimoji="1" lang="en-US" altLang="ja-JP" sz="1601" dirty="0">
              <a:latin typeface="メイリオ" panose="020B0604030504040204" pitchFamily="50" charset="-128"/>
              <a:ea typeface="メイリオ" panose="020B0604030504040204" pitchFamily="50" charset="-128"/>
            </a:endParaRPr>
          </a:p>
        </p:txBody>
      </p:sp>
      <p:sp>
        <p:nvSpPr>
          <p:cNvPr id="8" name="四角形: 角を丸くする 7">
            <a:extLst>
              <a:ext uri="{FF2B5EF4-FFF2-40B4-BE49-F238E27FC236}">
                <a16:creationId xmlns:a16="http://schemas.microsoft.com/office/drawing/2014/main" id="{B9D0DF57-587D-4549-A7A6-E7C0B360E689}"/>
              </a:ext>
            </a:extLst>
          </p:cNvPr>
          <p:cNvSpPr/>
          <p:nvPr/>
        </p:nvSpPr>
        <p:spPr>
          <a:xfrm>
            <a:off x="261246" y="3031341"/>
            <a:ext cx="6146528" cy="198943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601" u="sng" dirty="0">
                <a:solidFill>
                  <a:schemeClr val="tx1"/>
                </a:solidFill>
                <a:latin typeface="メイリオ" panose="020B0604030504040204" pitchFamily="50" charset="-128"/>
                <a:ea typeface="メイリオ" panose="020B0604030504040204" pitchFamily="50" charset="-128"/>
              </a:rPr>
              <a:t>たとえば、こんなご相談をお受けします</a:t>
            </a:r>
            <a:endParaRPr kumimoji="1" lang="en-US" altLang="ja-JP" sz="1601" u="sng" dirty="0">
              <a:solidFill>
                <a:schemeClr val="tx1"/>
              </a:solidFill>
              <a:latin typeface="メイリオ" panose="020B0604030504040204" pitchFamily="50" charset="-128"/>
              <a:ea typeface="メイリオ" panose="020B0604030504040204" pitchFamily="50" charset="-128"/>
            </a:endParaRPr>
          </a:p>
          <a:p>
            <a:r>
              <a:rPr kumimoji="1" lang="ja-JP" altLang="en-US" sz="1601" dirty="0">
                <a:solidFill>
                  <a:schemeClr val="tx1"/>
                </a:solidFill>
                <a:latin typeface="メイリオ" panose="020B0604030504040204" pitchFamily="50" charset="-128"/>
                <a:ea typeface="メイリオ" panose="020B0604030504040204" pitchFamily="50" charset="-128"/>
              </a:rPr>
              <a:t>〇訪問看護・リハビリなどの医療系サービスの導入方法</a:t>
            </a:r>
            <a:endParaRPr kumimoji="1" lang="en-US" altLang="ja-JP" sz="1601" dirty="0">
              <a:solidFill>
                <a:schemeClr val="tx1"/>
              </a:solidFill>
              <a:latin typeface="メイリオ" panose="020B0604030504040204" pitchFamily="50" charset="-128"/>
              <a:ea typeface="メイリオ" panose="020B0604030504040204" pitchFamily="50" charset="-128"/>
            </a:endParaRPr>
          </a:p>
          <a:p>
            <a:r>
              <a:rPr kumimoji="1" lang="ja-JP" altLang="en-US" sz="1601" dirty="0">
                <a:solidFill>
                  <a:schemeClr val="tx1"/>
                </a:solidFill>
                <a:latin typeface="メイリオ" panose="020B0604030504040204" pitchFamily="50" charset="-128"/>
                <a:ea typeface="メイリオ" panose="020B0604030504040204" pitchFamily="50" charset="-128"/>
              </a:rPr>
              <a:t>〇訪問看護・リハビリや訪問看護に関連する制度について</a:t>
            </a:r>
            <a:endParaRPr kumimoji="1" lang="en-US" altLang="ja-JP" sz="1601" dirty="0">
              <a:solidFill>
                <a:schemeClr val="tx1"/>
              </a:solidFill>
              <a:latin typeface="メイリオ" panose="020B0604030504040204" pitchFamily="50" charset="-128"/>
              <a:ea typeface="メイリオ" panose="020B0604030504040204" pitchFamily="50" charset="-128"/>
            </a:endParaRPr>
          </a:p>
          <a:p>
            <a:r>
              <a:rPr kumimoji="1" lang="ja-JP" altLang="en-US" sz="1601" spc="-150" dirty="0">
                <a:solidFill>
                  <a:schemeClr val="tx1"/>
                </a:solidFill>
                <a:latin typeface="メイリオ" panose="020B0604030504040204" pitchFamily="50" charset="-128"/>
                <a:ea typeface="メイリオ" panose="020B0604030504040204" pitchFamily="50" charset="-128"/>
              </a:rPr>
              <a:t>〇在宅療養に向けて必要となる医療的ケアや環境調整等何なんでも</a:t>
            </a:r>
            <a:endParaRPr kumimoji="1" lang="en-US" altLang="ja-JP" sz="1601" spc="-150" dirty="0">
              <a:solidFill>
                <a:schemeClr val="tx1"/>
              </a:solidFill>
              <a:latin typeface="メイリオ" panose="020B0604030504040204" pitchFamily="50" charset="-128"/>
              <a:ea typeface="メイリオ" panose="020B0604030504040204" pitchFamily="50" charset="-128"/>
            </a:endParaRPr>
          </a:p>
          <a:p>
            <a:r>
              <a:rPr kumimoji="1" lang="ja-JP" altLang="en-US" sz="1601" dirty="0">
                <a:solidFill>
                  <a:schemeClr val="tx1"/>
                </a:solidFill>
                <a:latin typeface="メイリオ" panose="020B0604030504040204" pitchFamily="50" charset="-128"/>
                <a:ea typeface="メイリオ" panose="020B0604030504040204" pitchFamily="50" charset="-128"/>
              </a:rPr>
              <a:t>〇多職種（医師等）とのスムーズな連携方法</a:t>
            </a:r>
            <a:endParaRPr kumimoji="1" lang="en-US" altLang="ja-JP" sz="1601" dirty="0">
              <a:solidFill>
                <a:schemeClr val="tx1"/>
              </a:solidFill>
              <a:latin typeface="メイリオ" panose="020B0604030504040204" pitchFamily="50" charset="-128"/>
              <a:ea typeface="メイリオ" panose="020B0604030504040204" pitchFamily="50" charset="-128"/>
            </a:endParaRPr>
          </a:p>
          <a:p>
            <a:r>
              <a:rPr kumimoji="1" lang="ja-JP" altLang="en-US" sz="1601" dirty="0">
                <a:solidFill>
                  <a:schemeClr val="tx1"/>
                </a:solidFill>
                <a:latin typeface="メイリオ" panose="020B0604030504040204" pitchFamily="50" charset="-128"/>
                <a:ea typeface="メイリオ" panose="020B0604030504040204" pitchFamily="50" charset="-128"/>
              </a:rPr>
              <a:t>〇利用者の医療ニーズのアセスメント</a:t>
            </a:r>
            <a:endParaRPr kumimoji="1" lang="en-US" altLang="ja-JP" sz="1601" dirty="0">
              <a:solidFill>
                <a:schemeClr val="tx1"/>
              </a:solidFill>
              <a:latin typeface="メイリオ" panose="020B0604030504040204" pitchFamily="50" charset="-128"/>
              <a:ea typeface="メイリオ" panose="020B0604030504040204" pitchFamily="50" charset="-128"/>
            </a:endParaRPr>
          </a:p>
          <a:p>
            <a:r>
              <a:rPr kumimoji="1" lang="ja-JP" altLang="en-US" sz="1601" dirty="0">
                <a:solidFill>
                  <a:schemeClr val="tx1"/>
                </a:solidFill>
                <a:latin typeface="メイリオ" panose="020B0604030504040204" pitchFamily="50" charset="-128"/>
                <a:ea typeface="メイリオ" panose="020B0604030504040204" pitchFamily="50" charset="-128"/>
              </a:rPr>
              <a:t>〇家族・介護者への介護指導や支援の必要性の判断・・・など</a:t>
            </a:r>
          </a:p>
        </p:txBody>
      </p:sp>
      <p:sp>
        <p:nvSpPr>
          <p:cNvPr id="10" name="四角形: 角を丸くする 9">
            <a:extLst>
              <a:ext uri="{FF2B5EF4-FFF2-40B4-BE49-F238E27FC236}">
                <a16:creationId xmlns:a16="http://schemas.microsoft.com/office/drawing/2014/main" id="{72BDDAC5-2626-498C-BFA5-DF19DAAA64EE}"/>
              </a:ext>
            </a:extLst>
          </p:cNvPr>
          <p:cNvSpPr/>
          <p:nvPr/>
        </p:nvSpPr>
        <p:spPr>
          <a:xfrm>
            <a:off x="261246" y="5179495"/>
            <a:ext cx="7023487" cy="2733014"/>
          </a:xfrm>
          <a:prstGeom prst="roundRect">
            <a:avLst/>
          </a:prstGeom>
          <a:ln w="38100">
            <a:solidFill>
              <a:schemeClr val="accent2">
                <a:lumMod val="75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en-US" altLang="ja-JP" sz="2000" dirty="0">
                <a:latin typeface="メイリオ" panose="020B0604030504040204" pitchFamily="50" charset="-128"/>
                <a:ea typeface="メイリオ" panose="020B0604030504040204" pitchFamily="50" charset="-128"/>
              </a:rPr>
              <a:t>【</a:t>
            </a:r>
            <a:r>
              <a:rPr kumimoji="1" lang="ja-JP" altLang="en-US" sz="2000" dirty="0">
                <a:latin typeface="メイリオ" panose="020B0604030504040204" pitchFamily="50" charset="-128"/>
                <a:ea typeface="メイリオ" panose="020B0604030504040204" pitchFamily="50" charset="-128"/>
              </a:rPr>
              <a:t>相談窓口</a:t>
            </a:r>
            <a:r>
              <a:rPr kumimoji="1" lang="en-US" altLang="ja-JP" sz="2000" dirty="0">
                <a:latin typeface="メイリオ" panose="020B0604030504040204" pitchFamily="50" charset="-128"/>
                <a:ea typeface="メイリオ" panose="020B0604030504040204" pitchFamily="50" charset="-128"/>
              </a:rPr>
              <a:t>】</a:t>
            </a:r>
            <a:r>
              <a:rPr kumimoji="1" lang="ja-JP" altLang="en-US" sz="2000" spc="-150" dirty="0">
                <a:latin typeface="メイリオ" panose="020B0604030504040204" pitchFamily="50" charset="-128"/>
                <a:ea typeface="メイリオ" panose="020B0604030504040204" pitchFamily="50" charset="-128"/>
              </a:rPr>
              <a:t>（</a:t>
            </a:r>
            <a:r>
              <a:rPr kumimoji="1" lang="en-US" altLang="ja-JP" sz="2000" spc="-150" dirty="0">
                <a:latin typeface="メイリオ" panose="020B0604030504040204" pitchFamily="50" charset="-128"/>
                <a:ea typeface="メイリオ" panose="020B0604030504040204" pitchFamily="50" charset="-128"/>
              </a:rPr>
              <a:t>2022</a:t>
            </a:r>
            <a:r>
              <a:rPr kumimoji="1" lang="ja-JP" altLang="en-US" sz="2000" spc="-150" dirty="0">
                <a:latin typeface="メイリオ" panose="020B0604030504040204" pitchFamily="50" charset="-128"/>
                <a:ea typeface="メイリオ" panose="020B0604030504040204" pitchFamily="50" charset="-128"/>
              </a:rPr>
              <a:t>年度　市東ブロック教育ステーション）</a:t>
            </a:r>
          </a:p>
          <a:p>
            <a:pPr algn="ctr"/>
            <a:r>
              <a:rPr kumimoji="1" lang="ja-JP" altLang="en-US" sz="3200" dirty="0">
                <a:latin typeface="メイリオ" panose="020B0604030504040204" pitchFamily="50" charset="-128"/>
                <a:ea typeface="メイリオ" panose="020B0604030504040204" pitchFamily="50" charset="-128"/>
              </a:rPr>
              <a:t>訪問看護ステーションおおみち</a:t>
            </a:r>
            <a:endParaRPr kumimoji="1" lang="en-US" altLang="ja-JP" sz="3200" dirty="0">
              <a:latin typeface="メイリオ" panose="020B0604030504040204" pitchFamily="50" charset="-128"/>
              <a:ea typeface="メイリオ" panose="020B0604030504040204" pitchFamily="50" charset="-128"/>
            </a:endParaRPr>
          </a:p>
          <a:p>
            <a:endParaRPr kumimoji="1" lang="en-US" altLang="ja-JP" sz="1653"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■相談日時　月～金　</a:t>
            </a:r>
            <a:r>
              <a:rPr kumimoji="1" lang="en-US" altLang="ja-JP" sz="1400" dirty="0">
                <a:latin typeface="メイリオ" panose="020B0604030504040204" pitchFamily="50" charset="-128"/>
                <a:ea typeface="メイリオ" panose="020B0604030504040204" pitchFamily="50" charset="-128"/>
              </a:rPr>
              <a:t>9</a:t>
            </a:r>
            <a:r>
              <a:rPr kumimoji="1" lang="ja-JP" altLang="en-US" sz="1400" dirty="0">
                <a:latin typeface="メイリオ" panose="020B0604030504040204" pitchFamily="50" charset="-128"/>
                <a:ea typeface="メイリオ" panose="020B0604030504040204" pitchFamily="50" charset="-128"/>
              </a:rPr>
              <a:t>：</a:t>
            </a:r>
            <a:r>
              <a:rPr kumimoji="1" lang="en-US" altLang="ja-JP" sz="1400" dirty="0">
                <a:latin typeface="メイリオ" panose="020B0604030504040204" pitchFamily="50" charset="-128"/>
                <a:ea typeface="メイリオ" panose="020B0604030504040204" pitchFamily="50" charset="-128"/>
              </a:rPr>
              <a:t>15</a:t>
            </a:r>
            <a:r>
              <a:rPr kumimoji="1" lang="ja-JP" altLang="en-US" sz="1400" dirty="0">
                <a:latin typeface="メイリオ" panose="020B0604030504040204" pitchFamily="50" charset="-128"/>
                <a:ea typeface="メイリオ" panose="020B0604030504040204" pitchFamily="50" charset="-128"/>
              </a:rPr>
              <a:t>～</a:t>
            </a:r>
            <a:r>
              <a:rPr kumimoji="1" lang="en-US" altLang="ja-JP" sz="1400" dirty="0">
                <a:latin typeface="メイリオ" panose="020B0604030504040204" pitchFamily="50" charset="-128"/>
                <a:ea typeface="メイリオ" panose="020B0604030504040204" pitchFamily="50" charset="-128"/>
              </a:rPr>
              <a:t>17</a:t>
            </a:r>
            <a:r>
              <a:rPr kumimoji="1" lang="ja-JP" altLang="en-US" sz="1400" dirty="0">
                <a:latin typeface="メイリオ" panose="020B0604030504040204" pitchFamily="50" charset="-128"/>
                <a:ea typeface="メイリオ" panose="020B0604030504040204" pitchFamily="50" charset="-128"/>
              </a:rPr>
              <a:t>：</a:t>
            </a:r>
            <a:r>
              <a:rPr kumimoji="1" lang="en-US" altLang="ja-JP" sz="1400" dirty="0">
                <a:latin typeface="メイリオ" panose="020B0604030504040204" pitchFamily="50" charset="-128"/>
                <a:ea typeface="メイリオ" panose="020B0604030504040204" pitchFamily="50" charset="-128"/>
              </a:rPr>
              <a:t>00</a:t>
            </a:r>
          </a:p>
          <a:p>
            <a:endParaRPr kumimoji="1" lang="en-US" altLang="ja-JP" sz="1200" dirty="0">
              <a:latin typeface="メイリオ" panose="020B0604030504040204" pitchFamily="50" charset="-128"/>
              <a:ea typeface="メイリオ" panose="020B0604030504040204" pitchFamily="50" charset="-128"/>
            </a:endParaRPr>
          </a:p>
          <a:p>
            <a:r>
              <a:rPr kumimoji="1" lang="ja-JP" altLang="en-US" sz="1400" spc="-150" dirty="0">
                <a:latin typeface="メイリオ" panose="020B0604030504040204" pitchFamily="50" charset="-128"/>
                <a:ea typeface="メイリオ" panose="020B0604030504040204" pitchFamily="50" charset="-128"/>
              </a:rPr>
              <a:t>■</a:t>
            </a:r>
            <a:r>
              <a:rPr kumimoji="1" lang="ja-JP" altLang="en-US" sz="1400" u="sng" spc="-150" dirty="0">
                <a:solidFill>
                  <a:srgbClr val="FF0000"/>
                </a:solidFill>
                <a:latin typeface="メイリオ" panose="020B0604030504040204" pitchFamily="50" charset="-128"/>
                <a:ea typeface="メイリオ" panose="020B0604030504040204" pitchFamily="50" charset="-128"/>
              </a:rPr>
              <a:t>電話</a:t>
            </a:r>
            <a:r>
              <a:rPr kumimoji="1" lang="en-US" altLang="ja-JP" sz="1400" u="sng" spc="-150" dirty="0">
                <a:solidFill>
                  <a:srgbClr val="FF0000"/>
                </a:solidFill>
                <a:latin typeface="メイリオ" panose="020B0604030504040204" pitchFamily="50" charset="-128"/>
                <a:ea typeface="メイリオ" panose="020B0604030504040204" pitchFamily="50" charset="-128"/>
              </a:rPr>
              <a:t>:</a:t>
            </a:r>
            <a:r>
              <a:rPr kumimoji="1" lang="en-US" altLang="ja-JP" sz="1600" u="sng" spc="-150" dirty="0">
                <a:solidFill>
                  <a:srgbClr val="FF0000"/>
                </a:solidFill>
                <a:latin typeface="メイリオ" panose="020B0604030504040204" pitchFamily="50" charset="-128"/>
                <a:ea typeface="メイリオ" panose="020B0604030504040204" pitchFamily="50" charset="-128"/>
              </a:rPr>
              <a:t>06-6967-1123</a:t>
            </a:r>
            <a:r>
              <a:rPr kumimoji="1" lang="ja-JP" altLang="en-US" sz="1400" spc="-150" dirty="0">
                <a:latin typeface="メイリオ" panose="020B0604030504040204" pitchFamily="50" charset="-128"/>
                <a:ea typeface="メイリオ" panose="020B0604030504040204" pitchFamily="50" charset="-128"/>
              </a:rPr>
              <a:t>「教育ステーション事業電話相談です」</a:t>
            </a:r>
            <a:endParaRPr kumimoji="1" lang="en-US" altLang="ja-JP" sz="1400" spc="-150" dirty="0">
              <a:latin typeface="メイリオ" panose="020B0604030504040204" pitchFamily="50" charset="-128"/>
              <a:ea typeface="メイリオ" panose="020B0604030504040204" pitchFamily="50" charset="-128"/>
            </a:endParaRPr>
          </a:p>
          <a:p>
            <a:r>
              <a:rPr kumimoji="1" lang="ja-JP" altLang="en-US" sz="1400" spc="-150" dirty="0">
                <a:latin typeface="メイリオ" panose="020B0604030504040204" pitchFamily="50" charset="-128"/>
                <a:ea typeface="メイリオ" panose="020B0604030504040204" pitchFamily="50" charset="-128"/>
              </a:rPr>
              <a:t>　　　　　　　　　　　　</a:t>
            </a:r>
            <a:r>
              <a:rPr kumimoji="1" lang="ja-JP" altLang="en-US" sz="1400" spc="-300" dirty="0">
                <a:latin typeface="メイリオ" panose="020B0604030504040204" pitchFamily="50" charset="-128"/>
                <a:ea typeface="メイリオ" panose="020B0604030504040204" pitchFamily="50" charset="-128"/>
              </a:rPr>
              <a:t>とお伝えください</a:t>
            </a:r>
            <a:endParaRPr kumimoji="1" lang="en-US" altLang="ja-JP" sz="1400" spc="-300" dirty="0">
              <a:latin typeface="メイリオ" panose="020B0604030504040204" pitchFamily="50" charset="-128"/>
              <a:ea typeface="メイリオ" panose="020B0604030504040204" pitchFamily="50" charset="-128"/>
            </a:endParaRPr>
          </a:p>
          <a:p>
            <a:endParaRPr kumimoji="1" lang="en-US" altLang="ja-JP" sz="1200" dirty="0">
              <a:latin typeface="メイリオ" panose="020B0604030504040204" pitchFamily="50" charset="-128"/>
              <a:ea typeface="メイリオ" panose="020B0604030504040204" pitchFamily="50" charset="-128"/>
            </a:endParaRPr>
          </a:p>
          <a:p>
            <a:r>
              <a:rPr kumimoji="1" lang="ja-JP" altLang="en-US" sz="1400" spc="-150" dirty="0">
                <a:latin typeface="メイリオ" panose="020B0604030504040204" pitchFamily="50" charset="-128"/>
                <a:ea typeface="メイリオ" panose="020B0604030504040204" pitchFamily="50" charset="-128"/>
              </a:rPr>
              <a:t>■</a:t>
            </a:r>
            <a:r>
              <a:rPr kumimoji="1" lang="en-US" altLang="ja-JP" sz="1400" u="sng" spc="-150" dirty="0">
                <a:solidFill>
                  <a:srgbClr val="FF0000"/>
                </a:solidFill>
                <a:latin typeface="メイリオ" panose="020B0604030504040204" pitchFamily="50" charset="-128"/>
                <a:ea typeface="メイリオ" panose="020B0604030504040204" pitchFamily="50" charset="-128"/>
              </a:rPr>
              <a:t>Fax :</a:t>
            </a:r>
            <a:r>
              <a:rPr kumimoji="1" lang="en-US" altLang="ja-JP" sz="1600" u="sng" spc="-150" dirty="0">
                <a:solidFill>
                  <a:srgbClr val="FF0000"/>
                </a:solidFill>
                <a:latin typeface="メイリオ" panose="020B0604030504040204" pitchFamily="50" charset="-128"/>
                <a:ea typeface="メイリオ" panose="020B0604030504040204" pitchFamily="50" charset="-128"/>
              </a:rPr>
              <a:t>06-6962-3328</a:t>
            </a:r>
            <a:r>
              <a:rPr kumimoji="1" lang="ja-JP" altLang="en-US" sz="1400" spc="-150" dirty="0">
                <a:latin typeface="メイリオ" panose="020B0604030504040204" pitchFamily="50" charset="-128"/>
                <a:ea typeface="メイリオ" panose="020B0604030504040204" pitchFamily="50" charset="-128"/>
              </a:rPr>
              <a:t>　</a:t>
            </a:r>
            <a:r>
              <a:rPr kumimoji="1" lang="en-US" altLang="ja-JP" sz="1400" spc="-150" dirty="0">
                <a:latin typeface="メイリオ" panose="020B0604030504040204" pitchFamily="50" charset="-128"/>
                <a:ea typeface="メイリオ" panose="020B0604030504040204" pitchFamily="50" charset="-128"/>
              </a:rPr>
              <a:t>Fax</a:t>
            </a:r>
            <a:r>
              <a:rPr kumimoji="1" lang="ja-JP" altLang="en-US" sz="1400" spc="-150" dirty="0">
                <a:latin typeface="メイリオ" panose="020B0604030504040204" pitchFamily="50" charset="-128"/>
                <a:ea typeface="メイリオ" panose="020B0604030504040204" pitchFamily="50" charset="-128"/>
              </a:rPr>
              <a:t>相談用紙をご使用ください</a:t>
            </a:r>
            <a:endParaRPr kumimoji="1" lang="en-US" altLang="ja-JP" sz="1400" spc="-150" dirty="0">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1303772A-E565-4194-AE7A-721323F9CC0E}"/>
              </a:ext>
            </a:extLst>
          </p:cNvPr>
          <p:cNvSpPr txBox="1"/>
          <p:nvPr/>
        </p:nvSpPr>
        <p:spPr>
          <a:xfrm>
            <a:off x="268091" y="8007684"/>
            <a:ext cx="7023486" cy="523220"/>
          </a:xfrm>
          <a:prstGeom prst="rect">
            <a:avLst/>
          </a:prstGeom>
          <a:noFill/>
        </p:spPr>
        <p:txBody>
          <a:bodyPr wrap="square" rtlCol="0">
            <a:spAutoFit/>
          </a:bodyPr>
          <a:lstStyle/>
          <a:p>
            <a:r>
              <a:rPr kumimoji="1" lang="ja-JP" altLang="en-US" sz="1400" dirty="0">
                <a:latin typeface="メイリオ" panose="020B0604030504040204" pitchFamily="50" charset="-128"/>
                <a:ea typeface="メイリオ" panose="020B0604030504040204" pitchFamily="50" charset="-128"/>
              </a:rPr>
              <a:t>＊ご相談内容は、事業報告書等に掲載する場合がございますが、ご相談された方やご利用者様等の個人情報が特定できる形で公表することは一切ございません。</a:t>
            </a:r>
          </a:p>
        </p:txBody>
      </p:sp>
      <p:sp>
        <p:nvSpPr>
          <p:cNvPr id="12" name="テキスト ボックス 11">
            <a:extLst>
              <a:ext uri="{FF2B5EF4-FFF2-40B4-BE49-F238E27FC236}">
                <a16:creationId xmlns:a16="http://schemas.microsoft.com/office/drawing/2014/main" id="{151CBAAA-F96B-4B58-8D16-FBCD195BE495}"/>
              </a:ext>
            </a:extLst>
          </p:cNvPr>
          <p:cNvSpPr txBox="1"/>
          <p:nvPr/>
        </p:nvSpPr>
        <p:spPr>
          <a:xfrm>
            <a:off x="355250" y="8595267"/>
            <a:ext cx="6849168" cy="1323439"/>
          </a:xfrm>
          <a:prstGeom prst="rect">
            <a:avLst/>
          </a:prstGeom>
          <a:noFill/>
          <a:ln>
            <a:solidFill>
              <a:schemeClr val="tx1"/>
            </a:solidFill>
            <a:prstDash val="lgDashDot"/>
          </a:ln>
        </p:spPr>
        <p:txBody>
          <a:bodyPr wrap="square" rtlCol="0">
            <a:spAutoFit/>
          </a:bodyPr>
          <a:lstStyle/>
          <a:p>
            <a:pPr algn="ctr"/>
            <a:endParaRPr kumimoji="1" lang="en-US" altLang="ja-JP" sz="1600" dirty="0">
              <a:latin typeface="メイリオ" panose="020B0604030504040204" pitchFamily="50" charset="-128"/>
              <a:ea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rPr>
              <a:t>訪問看護ステーションおおみち（担当：川本麻衣・植田恵子）</a:t>
            </a:r>
            <a:endParaRPr kumimoji="1" lang="en-US" altLang="ja-JP" sz="1600" dirty="0">
              <a:latin typeface="メイリオ" panose="020B0604030504040204" pitchFamily="50" charset="-128"/>
              <a:ea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rPr>
              <a:t>〒</a:t>
            </a:r>
            <a:r>
              <a:rPr kumimoji="1" lang="en-US" altLang="ja-JP" sz="1600" dirty="0">
                <a:latin typeface="メイリオ" panose="020B0604030504040204" pitchFamily="50" charset="-128"/>
                <a:ea typeface="メイリオ" panose="020B0604030504040204" pitchFamily="50" charset="-128"/>
              </a:rPr>
              <a:t>536-0025</a:t>
            </a:r>
            <a:r>
              <a:rPr kumimoji="1" lang="ja-JP" altLang="en-US" sz="1600" dirty="0">
                <a:latin typeface="メイリオ" panose="020B0604030504040204" pitchFamily="50" charset="-128"/>
                <a:ea typeface="メイリオ" panose="020B0604030504040204" pitchFamily="50" charset="-128"/>
              </a:rPr>
              <a:t>　大阪市城東区森之宮</a:t>
            </a:r>
            <a:r>
              <a:rPr kumimoji="1" lang="en-US" altLang="ja-JP" sz="1600" dirty="0">
                <a:latin typeface="メイリオ" panose="020B0604030504040204" pitchFamily="50" charset="-128"/>
                <a:ea typeface="メイリオ" panose="020B0604030504040204" pitchFamily="50" charset="-128"/>
              </a:rPr>
              <a:t>2-6-102</a:t>
            </a:r>
          </a:p>
          <a:p>
            <a:pPr algn="ctr"/>
            <a:r>
              <a:rPr kumimoji="1" lang="en-US" altLang="ja-JP" sz="1600" dirty="0">
                <a:solidFill>
                  <a:srgbClr val="FF0000"/>
                </a:solidFill>
                <a:latin typeface="メイリオ" panose="020B0604030504040204" pitchFamily="50" charset="-128"/>
                <a:ea typeface="メイリオ" panose="020B0604030504040204" pitchFamily="50" charset="-128"/>
              </a:rPr>
              <a:t>TEL</a:t>
            </a:r>
            <a:r>
              <a:rPr kumimoji="1" lang="ja-JP" altLang="en-US" sz="1600" dirty="0">
                <a:solidFill>
                  <a:srgbClr val="FF0000"/>
                </a:solidFill>
                <a:latin typeface="メイリオ" panose="020B0604030504040204" pitchFamily="50" charset="-128"/>
                <a:ea typeface="メイリオ" panose="020B0604030504040204" pitchFamily="50" charset="-128"/>
              </a:rPr>
              <a:t>　</a:t>
            </a:r>
            <a:r>
              <a:rPr kumimoji="1" lang="en-US" altLang="ja-JP" sz="1600" dirty="0">
                <a:solidFill>
                  <a:srgbClr val="FF0000"/>
                </a:solidFill>
                <a:latin typeface="メイリオ" panose="020B0604030504040204" pitchFamily="50" charset="-128"/>
                <a:ea typeface="メイリオ" panose="020B0604030504040204" pitchFamily="50" charset="-128"/>
              </a:rPr>
              <a:t>06-6967-1123</a:t>
            </a:r>
            <a:r>
              <a:rPr kumimoji="1" lang="ja-JP" altLang="en-US" sz="1600" dirty="0">
                <a:solidFill>
                  <a:srgbClr val="FF0000"/>
                </a:solidFill>
                <a:latin typeface="メイリオ" panose="020B0604030504040204" pitchFamily="50" charset="-128"/>
                <a:ea typeface="メイリオ" panose="020B0604030504040204" pitchFamily="50" charset="-128"/>
              </a:rPr>
              <a:t>　　</a:t>
            </a:r>
            <a:r>
              <a:rPr kumimoji="1" lang="en-US" altLang="ja-JP" sz="1600" dirty="0">
                <a:solidFill>
                  <a:srgbClr val="FF0000"/>
                </a:solidFill>
                <a:latin typeface="メイリオ" panose="020B0604030504040204" pitchFamily="50" charset="-128"/>
                <a:ea typeface="メイリオ" panose="020B0604030504040204" pitchFamily="50" charset="-128"/>
              </a:rPr>
              <a:t>Fax</a:t>
            </a:r>
            <a:r>
              <a:rPr kumimoji="1" lang="ja-JP" altLang="en-US" sz="1600" dirty="0">
                <a:solidFill>
                  <a:srgbClr val="FF0000"/>
                </a:solidFill>
                <a:latin typeface="メイリオ" panose="020B0604030504040204" pitchFamily="50" charset="-128"/>
                <a:ea typeface="メイリオ" panose="020B0604030504040204" pitchFamily="50" charset="-128"/>
              </a:rPr>
              <a:t>　</a:t>
            </a:r>
            <a:r>
              <a:rPr kumimoji="1" lang="en-US" altLang="ja-JP" sz="1600" dirty="0">
                <a:solidFill>
                  <a:srgbClr val="FF0000"/>
                </a:solidFill>
                <a:latin typeface="メイリオ" panose="020B0604030504040204" pitchFamily="50" charset="-128"/>
                <a:ea typeface="メイリオ" panose="020B0604030504040204" pitchFamily="50" charset="-128"/>
              </a:rPr>
              <a:t>06-6962-3328</a:t>
            </a:r>
          </a:p>
          <a:p>
            <a:pPr algn="ctr"/>
            <a:endParaRPr kumimoji="1" lang="ja-JP" altLang="en-US" sz="1600" dirty="0">
              <a:latin typeface="メイリオ" panose="020B0604030504040204" pitchFamily="50" charset="-128"/>
              <a:ea typeface="メイリオ" panose="020B0604030504040204" pitchFamily="50" charset="-128"/>
            </a:endParaRPr>
          </a:p>
        </p:txBody>
      </p:sp>
      <p:pic>
        <p:nvPicPr>
          <p:cNvPr id="1032" name="Picture 8" descr="https://2.bp.blogspot.com/-vWQndtdKyco/V8VFDdoCHYI/AAAAAAAA9YU/cOxgoaPTBW49seCDnX-iR1Bv-uEvi-XXACLcB/s800/placard_nurse1_smile.png">
            <a:extLst>
              <a:ext uri="{FF2B5EF4-FFF2-40B4-BE49-F238E27FC236}">
                <a16:creationId xmlns:a16="http://schemas.microsoft.com/office/drawing/2014/main" id="{6C55F17C-28E0-442E-98F8-0391D9486D1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3021" y="1449540"/>
            <a:ext cx="1349441" cy="2040354"/>
          </a:xfrm>
          <a:prstGeom prst="rect">
            <a:avLst/>
          </a:prstGeom>
          <a:noFill/>
          <a:extLst>
            <a:ext uri="{909E8E84-426E-40DD-AFC4-6F175D3DCCD1}">
              <a14:hiddenFill xmlns:a14="http://schemas.microsoft.com/office/drawing/2010/main">
                <a:solidFill>
                  <a:srgbClr val="FFFFFF"/>
                </a:solidFill>
              </a14:hiddenFill>
            </a:ext>
          </a:extLst>
        </p:spPr>
      </p:pic>
      <p:sp>
        <p:nvSpPr>
          <p:cNvPr id="13" name="テキスト ボックス 12">
            <a:extLst>
              <a:ext uri="{FF2B5EF4-FFF2-40B4-BE49-F238E27FC236}">
                <a16:creationId xmlns:a16="http://schemas.microsoft.com/office/drawing/2014/main" id="{A6E350CA-5C34-40FC-8A07-7BFD467D7919}"/>
              </a:ext>
            </a:extLst>
          </p:cNvPr>
          <p:cNvSpPr txBox="1"/>
          <p:nvPr/>
        </p:nvSpPr>
        <p:spPr>
          <a:xfrm rot="10800000" flipV="1">
            <a:off x="6111022" y="1640904"/>
            <a:ext cx="1293438" cy="461665"/>
          </a:xfrm>
          <a:prstGeom prst="rect">
            <a:avLst/>
          </a:prstGeom>
          <a:noFill/>
        </p:spPr>
        <p:txBody>
          <a:bodyPr wrap="square" rtlCol="0">
            <a:spAutoFit/>
          </a:bodyPr>
          <a:lstStyle/>
          <a:p>
            <a:r>
              <a:rPr kumimoji="1" lang="en-US" altLang="ja-JP" sz="1200" dirty="0">
                <a:solidFill>
                  <a:srgbClr val="FF0000"/>
                </a:solidFill>
                <a:latin typeface="HG丸ｺﾞｼｯｸM-PRO" panose="020F0600000000000000" pitchFamily="50" charset="-128"/>
                <a:ea typeface="HG丸ｺﾞｼｯｸM-PRO" panose="020F0600000000000000" pitchFamily="50" charset="-128"/>
              </a:rPr>
              <a:t>2023</a:t>
            </a:r>
            <a:r>
              <a:rPr kumimoji="1" lang="ja-JP" altLang="en-US" sz="1200" dirty="0">
                <a:solidFill>
                  <a:srgbClr val="FF0000"/>
                </a:solidFill>
                <a:latin typeface="HG丸ｺﾞｼｯｸM-PRO" panose="020F0600000000000000" pitchFamily="50" charset="-128"/>
                <a:ea typeface="HG丸ｺﾞｼｯｸM-PRO" panose="020F0600000000000000" pitchFamily="50" charset="-128"/>
              </a:rPr>
              <a:t>年</a:t>
            </a:r>
            <a:r>
              <a:rPr kumimoji="1" lang="en-US" altLang="ja-JP" sz="1200" dirty="0">
                <a:solidFill>
                  <a:srgbClr val="FF0000"/>
                </a:solidFill>
                <a:latin typeface="HG丸ｺﾞｼｯｸM-PRO" panose="020F0600000000000000" pitchFamily="50" charset="-128"/>
                <a:ea typeface="HG丸ｺﾞｼｯｸM-PRO" panose="020F0600000000000000" pitchFamily="50" charset="-128"/>
              </a:rPr>
              <a:t>1</a:t>
            </a:r>
            <a:r>
              <a:rPr kumimoji="1" lang="ja-JP" altLang="en-US" sz="1200" dirty="0">
                <a:solidFill>
                  <a:srgbClr val="FF0000"/>
                </a:solidFill>
                <a:latin typeface="HG丸ｺﾞｼｯｸM-PRO" panose="020F0600000000000000" pitchFamily="50" charset="-128"/>
                <a:ea typeface="HG丸ｺﾞｼｯｸM-PRO" panose="020F0600000000000000" pitchFamily="50" charset="-128"/>
              </a:rPr>
              <a:t>月末</a:t>
            </a:r>
            <a:endParaRPr kumimoji="1" lang="en-US" altLang="ja-JP" sz="1200" dirty="0">
              <a:solidFill>
                <a:srgbClr val="FF0000"/>
              </a:solidFill>
              <a:latin typeface="HG丸ｺﾞｼｯｸM-PRO" panose="020F0600000000000000" pitchFamily="50" charset="-128"/>
              <a:ea typeface="HG丸ｺﾞｼｯｸM-PRO" panose="020F0600000000000000" pitchFamily="50" charset="-128"/>
            </a:endParaRPr>
          </a:p>
          <a:p>
            <a:r>
              <a:rPr kumimoji="1" lang="ja-JP" altLang="en-US" sz="1200" dirty="0">
                <a:solidFill>
                  <a:srgbClr val="FF0000"/>
                </a:solidFill>
                <a:latin typeface="HG丸ｺﾞｼｯｸM-PRO" panose="020F0600000000000000" pitchFamily="50" charset="-128"/>
                <a:ea typeface="HG丸ｺﾞｼｯｸM-PRO" panose="020F0600000000000000" pitchFamily="50" charset="-128"/>
              </a:rPr>
              <a:t>まで、随時受付</a:t>
            </a:r>
          </a:p>
        </p:txBody>
      </p:sp>
      <p:sp>
        <p:nvSpPr>
          <p:cNvPr id="9" name="吹き出し: 円形 8">
            <a:extLst>
              <a:ext uri="{FF2B5EF4-FFF2-40B4-BE49-F238E27FC236}">
                <a16:creationId xmlns:a16="http://schemas.microsoft.com/office/drawing/2014/main" id="{2CE9381D-8427-42F2-815D-82A3E188D9E7}"/>
              </a:ext>
            </a:extLst>
          </p:cNvPr>
          <p:cNvSpPr/>
          <p:nvPr/>
        </p:nvSpPr>
        <p:spPr>
          <a:xfrm>
            <a:off x="6200589" y="3693974"/>
            <a:ext cx="1209631" cy="1200329"/>
          </a:xfrm>
          <a:prstGeom prst="wedgeEllipseCallout">
            <a:avLst>
              <a:gd name="adj1" fmla="val -72795"/>
              <a:gd name="adj2" fmla="val 5157"/>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653" dirty="0">
                <a:solidFill>
                  <a:schemeClr val="tx1"/>
                </a:solidFill>
                <a:latin typeface="メイリオ" panose="020B0604030504040204" pitchFamily="50" charset="-128"/>
                <a:ea typeface="メイリオ" panose="020B0604030504040204" pitchFamily="50" charset="-128"/>
              </a:rPr>
              <a:t>相談</a:t>
            </a:r>
            <a:endParaRPr kumimoji="1" lang="en-US" altLang="ja-JP" sz="1653" dirty="0">
              <a:solidFill>
                <a:schemeClr val="tx1"/>
              </a:solidFill>
              <a:latin typeface="メイリオ" panose="020B0604030504040204" pitchFamily="50" charset="-128"/>
              <a:ea typeface="メイリオ" panose="020B0604030504040204" pitchFamily="50" charset="-128"/>
            </a:endParaRPr>
          </a:p>
          <a:p>
            <a:pPr algn="ctr"/>
            <a:r>
              <a:rPr kumimoji="1" lang="ja-JP" altLang="en-US" sz="1653" b="1" dirty="0">
                <a:solidFill>
                  <a:schemeClr val="tx1"/>
                </a:solidFill>
                <a:latin typeface="メイリオ" panose="020B0604030504040204" pitchFamily="50" charset="-128"/>
                <a:ea typeface="メイリオ" panose="020B0604030504040204" pitchFamily="50" charset="-128"/>
              </a:rPr>
              <a:t>無料！</a:t>
            </a:r>
            <a:endParaRPr kumimoji="1" lang="en-US" altLang="ja-JP" sz="1653" b="1" dirty="0">
              <a:solidFill>
                <a:schemeClr val="tx1"/>
              </a:solidFill>
              <a:latin typeface="メイリオ" panose="020B0604030504040204" pitchFamily="50" charset="-128"/>
              <a:ea typeface="メイリオ" panose="020B0604030504040204" pitchFamily="50" charset="-128"/>
            </a:endParaRPr>
          </a:p>
        </p:txBody>
      </p:sp>
      <p:pic>
        <p:nvPicPr>
          <p:cNvPr id="1038" name="Picture 14" descr="https://qr.quel.jp/tmp/fdee2e01565c8920a9c6b470f1f45f1810f41e2d.png">
            <a:extLst>
              <a:ext uri="{FF2B5EF4-FFF2-40B4-BE49-F238E27FC236}">
                <a16:creationId xmlns:a16="http://schemas.microsoft.com/office/drawing/2014/main" id="{3954B6DE-3E2D-4271-B14D-EFA66C16A12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37814" y="9163364"/>
            <a:ext cx="727843" cy="727843"/>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free-line-design.com/b/b_illust_63/png/b_illust_63_1L.png">
            <a:extLst>
              <a:ext uri="{FF2B5EF4-FFF2-40B4-BE49-F238E27FC236}">
                <a16:creationId xmlns:a16="http://schemas.microsoft.com/office/drawing/2014/main" id="{37DD17BF-93DB-4209-87EE-0DD7D6B3666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9987088"/>
            <a:ext cx="7559675" cy="503237"/>
          </a:xfrm>
          <a:prstGeom prst="rect">
            <a:avLst/>
          </a:prstGeom>
          <a:noFill/>
          <a:extLst>
            <a:ext uri="{909E8E84-426E-40DD-AFC4-6F175D3DCCD1}">
              <a14:hiddenFill xmlns:a14="http://schemas.microsoft.com/office/drawing/2010/main">
                <a:solidFill>
                  <a:srgbClr val="FFFFFF"/>
                </a:solidFill>
              </a14:hiddenFill>
            </a:ext>
          </a:extLst>
        </p:spPr>
      </p:pic>
      <p:pic>
        <p:nvPicPr>
          <p:cNvPr id="2" name="図 1">
            <a:extLst>
              <a:ext uri="{FF2B5EF4-FFF2-40B4-BE49-F238E27FC236}">
                <a16:creationId xmlns:a16="http://schemas.microsoft.com/office/drawing/2014/main" id="{1C53B5C7-EAE7-45D4-9570-ED7449A5BB43}"/>
              </a:ext>
            </a:extLst>
          </p:cNvPr>
          <p:cNvPicPr>
            <a:picLocks noChangeAspect="1"/>
          </p:cNvPicPr>
          <p:nvPr/>
        </p:nvPicPr>
        <p:blipFill>
          <a:blip r:embed="rId7"/>
          <a:stretch>
            <a:fillRect/>
          </a:stretch>
        </p:blipFill>
        <p:spPr>
          <a:xfrm>
            <a:off x="5089358" y="6182063"/>
            <a:ext cx="2156185" cy="1609771"/>
          </a:xfrm>
          <a:prstGeom prst="rect">
            <a:avLst/>
          </a:prstGeom>
        </p:spPr>
      </p:pic>
    </p:spTree>
    <p:extLst>
      <p:ext uri="{BB962C8B-B14F-4D97-AF65-F5344CB8AC3E}">
        <p14:creationId xmlns:p14="http://schemas.microsoft.com/office/powerpoint/2010/main" val="3095639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753991-9E27-4B6B-89D5-F99B9920309B}"/>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A18358B8-7F7D-4429-8057-2C582631ED3A}"/>
              </a:ext>
            </a:extLst>
          </p:cNvPr>
          <p:cNvSpPr>
            <a:spLocks noGrp="1"/>
          </p:cNvSpPr>
          <p:nvPr>
            <p:ph idx="1"/>
          </p:nvPr>
        </p:nvSpPr>
        <p:spPr/>
        <p:txBody>
          <a:bodyPr/>
          <a:lstStyle/>
          <a:p>
            <a:endParaRPr kumimoji="1" lang="ja-JP" altLang="en-US"/>
          </a:p>
        </p:txBody>
      </p:sp>
      <p:grpSp>
        <p:nvGrpSpPr>
          <p:cNvPr id="6" name="グループ化 5">
            <a:extLst>
              <a:ext uri="{FF2B5EF4-FFF2-40B4-BE49-F238E27FC236}">
                <a16:creationId xmlns:a16="http://schemas.microsoft.com/office/drawing/2014/main" id="{16B1B88E-29A1-420C-B304-F27D43083114}"/>
              </a:ext>
            </a:extLst>
          </p:cNvPr>
          <p:cNvGrpSpPr/>
          <p:nvPr/>
        </p:nvGrpSpPr>
        <p:grpSpPr>
          <a:xfrm>
            <a:off x="279399" y="223065"/>
            <a:ext cx="7000875" cy="10292534"/>
            <a:chOff x="279399" y="223065"/>
            <a:chExt cx="7000875" cy="10292534"/>
          </a:xfrm>
        </p:grpSpPr>
        <p:pic>
          <p:nvPicPr>
            <p:cNvPr id="4" name="図 3">
              <a:extLst>
                <a:ext uri="{FF2B5EF4-FFF2-40B4-BE49-F238E27FC236}">
                  <a16:creationId xmlns:a16="http://schemas.microsoft.com/office/drawing/2014/main" id="{722BF1D1-420C-4C6C-BC20-AD72DD898C99}"/>
                </a:ext>
              </a:extLst>
            </p:cNvPr>
            <p:cNvPicPr>
              <a:picLocks noChangeAspect="1"/>
            </p:cNvPicPr>
            <p:nvPr/>
          </p:nvPicPr>
          <p:blipFill>
            <a:blip r:embed="rId2"/>
            <a:stretch>
              <a:fillRect/>
            </a:stretch>
          </p:blipFill>
          <p:spPr>
            <a:xfrm>
              <a:off x="279399" y="246220"/>
              <a:ext cx="7000875" cy="10269379"/>
            </a:xfrm>
            <a:prstGeom prst="rect">
              <a:avLst/>
            </a:prstGeom>
          </p:spPr>
        </p:pic>
        <p:sp>
          <p:nvSpPr>
            <p:cNvPr id="5" name="テキスト ボックス 4">
              <a:extLst>
                <a:ext uri="{FF2B5EF4-FFF2-40B4-BE49-F238E27FC236}">
                  <a16:creationId xmlns:a16="http://schemas.microsoft.com/office/drawing/2014/main" id="{0A8D7D29-A7BA-420C-B99C-488F6DEEA24F}"/>
                </a:ext>
              </a:extLst>
            </p:cNvPr>
            <p:cNvSpPr txBox="1"/>
            <p:nvPr/>
          </p:nvSpPr>
          <p:spPr>
            <a:xfrm>
              <a:off x="279399" y="223065"/>
              <a:ext cx="7000875" cy="369332"/>
            </a:xfrm>
            <a:prstGeom prst="rect">
              <a:avLst/>
            </a:prstGeom>
            <a:solidFill>
              <a:schemeClr val="bg1"/>
            </a:solidFill>
          </p:spPr>
          <p:txBody>
            <a:bodyPr wrap="square" rtlCol="0" anchor="b">
              <a:spAutoFit/>
            </a:bodyPr>
            <a:lstStyle/>
            <a:p>
              <a:r>
                <a:rPr kumimoji="1" lang="en-US" altLang="ja-JP" dirty="0">
                  <a:latin typeface="メイリオ" panose="020B0604030504040204" pitchFamily="50" charset="-128"/>
                  <a:ea typeface="メイリオ" panose="020B0604030504040204" pitchFamily="50" charset="-128"/>
                </a:rPr>
                <a:t>2022</a:t>
              </a:r>
              <a:r>
                <a:rPr kumimoji="1" lang="ja-JP" altLang="en-US" dirty="0">
                  <a:latin typeface="メイリオ" panose="020B0604030504040204" pitchFamily="50" charset="-128"/>
                  <a:ea typeface="メイリオ" panose="020B0604030504040204" pitchFamily="50" charset="-128"/>
                </a:rPr>
                <a:t>年度大阪府訪問看護実践事業　教育ステーション　相談事業　</a:t>
              </a:r>
            </a:p>
          </p:txBody>
        </p:sp>
      </p:grpSp>
    </p:spTree>
    <p:extLst>
      <p:ext uri="{BB962C8B-B14F-4D97-AF65-F5344CB8AC3E}">
        <p14:creationId xmlns:p14="http://schemas.microsoft.com/office/powerpoint/2010/main" val="54781450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260</TotalTime>
  <Words>323</Words>
  <Application>Microsoft Office PowerPoint</Application>
  <PresentationFormat>ユーザー設定</PresentationFormat>
  <Paragraphs>33</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HG丸ｺﾞｼｯｸM-PRO</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一般ユーザー</dc:creator>
  <cp:lastModifiedBy>一般ユーザー</cp:lastModifiedBy>
  <cp:revision>33</cp:revision>
  <cp:lastPrinted>2022-04-24T09:31:58Z</cp:lastPrinted>
  <dcterms:created xsi:type="dcterms:W3CDTF">2021-04-04T06:40:29Z</dcterms:created>
  <dcterms:modified xsi:type="dcterms:W3CDTF">2022-04-24T09:32:25Z</dcterms:modified>
</cp:coreProperties>
</file>