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0" r:id="rId2"/>
    <p:sldId id="411" r:id="rId3"/>
    <p:sldId id="382" r:id="rId4"/>
    <p:sldId id="383" r:id="rId5"/>
    <p:sldId id="385" r:id="rId6"/>
    <p:sldId id="386" r:id="rId7"/>
    <p:sldId id="387" r:id="rId8"/>
    <p:sldId id="388" r:id="rId9"/>
    <p:sldId id="389" r:id="rId10"/>
    <p:sldId id="409" r:id="rId11"/>
    <p:sldId id="393" r:id="rId12"/>
    <p:sldId id="395" r:id="rId13"/>
    <p:sldId id="408" r:id="rId14"/>
    <p:sldId id="398" r:id="rId1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A115170-37BD-4FD6-81EB-9726F28571D7}">
          <p14:sldIdLst>
            <p14:sldId id="410"/>
          </p14:sldIdLst>
        </p14:section>
        <p14:section name="タイトルなしのセクション" id="{7C9AB3BF-3035-4DCC-AA1C-4E019E01541A}">
          <p14:sldIdLst>
            <p14:sldId id="411"/>
          </p14:sldIdLst>
        </p14:section>
        <p14:section name="タイトルなしのセクション" id="{64362BC4-552F-4E69-A8A0-9BDD86128453}">
          <p14:sldIdLst>
            <p14:sldId id="382"/>
            <p14:sldId id="383"/>
            <p14:sldId id="385"/>
            <p14:sldId id="386"/>
            <p14:sldId id="387"/>
            <p14:sldId id="388"/>
            <p14:sldId id="389"/>
            <p14:sldId id="409"/>
            <p14:sldId id="393"/>
            <p14:sldId id="395"/>
            <p14:sldId id="408"/>
            <p14:sldId id="3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941C8E"/>
    <a:srgbClr val="E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立石 容子" userId="f306a8ca25752bf7" providerId="LiveId" clId="{CE5329F8-17E5-42D8-9A12-9F0EB6A56232}"/>
    <pc:docChg chg="undo custSel addSld delSld modSld sldOrd modMainMaster addSection modSection modNotesMaster">
      <pc:chgData name="立石 容子" userId="f306a8ca25752bf7" providerId="LiveId" clId="{CE5329F8-17E5-42D8-9A12-9F0EB6A56232}" dt="2020-08-12T04:34:17.783" v="444" actId="14100"/>
      <pc:docMkLst>
        <pc:docMk/>
      </pc:docMkLst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3115136234" sldId="264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741985717" sldId="265"/>
        </pc:sldMkLst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2916045198" sldId="382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916045198" sldId="382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916045198" sldId="382"/>
            <ac:spMk id="7" creationId="{0991E95A-DEBF-428F-A945-0A3318B97A2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916045198" sldId="382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916045198" sldId="382"/>
            <ac:spMk id="16" creationId="{F1EDE966-9761-44AA-9414-39344953035D}"/>
          </ac:spMkLst>
        </pc:spChg>
        <pc:graphicFrameChg chg="mod">
          <ac:chgData name="立石 容子" userId="f306a8ca25752bf7" providerId="LiveId" clId="{CE5329F8-17E5-42D8-9A12-9F0EB6A56232}" dt="2020-08-12T04:02:45.210" v="364"/>
          <ac:graphicFrameMkLst>
            <pc:docMk/>
            <pc:sldMk cId="2916045198" sldId="382"/>
            <ac:graphicFrameMk id="2" creationId="{DF27F5AA-6878-4B54-96D6-D9EA67B3E5B5}"/>
          </ac:graphicFrameMkLst>
        </pc:graphicFrameChg>
      </pc:sldChg>
      <pc:sldChg chg="modSp mod">
        <pc:chgData name="立石 容子" userId="f306a8ca25752bf7" providerId="LiveId" clId="{CE5329F8-17E5-42D8-9A12-9F0EB6A56232}" dt="2020-08-12T04:28:24.170" v="440" actId="14100"/>
        <pc:sldMkLst>
          <pc:docMk/>
          <pc:sldMk cId="1304227526" sldId="383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3" creationId="{CC91E32F-00DC-44B7-B515-9DED925A5E5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" creationId="{53142058-F0A8-4397-9866-E42BCE3D6F5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16" creationId="{5F1AEB1A-74E9-42A2-B558-3EF7AFE51C5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21" creationId="{0DB3C623-2AB3-4BAC-B55E-74EDF822199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56" creationId="{38A07C12-3BF0-4737-AD9A-79108929996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59" creationId="{B17BA60A-6259-4807-B9B3-E8785E4F263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60" creationId="{42C4B4D2-65ED-49D5-A60D-98FE6ABB4BC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63" creationId="{475B4442-D2C1-48E6-BD3E-99E7E8C43C8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65" creationId="{36361D00-D6A4-4514-915B-169DA73C276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66" creationId="{D72B7020-5BD0-418F-AAEA-2677AF2D993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68" creationId="{7AE4EF5E-A441-422F-8C77-C2B8C15FE1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0" creationId="{366C6DD9-BD98-467C-9489-21F9721C46A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1" creationId="{2712B8D0-0B46-48BD-A4D1-5450613E50C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4" creationId="{B9EE3365-21C0-4BCB-ADF0-ED43895CA00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5" creationId="{9DA7BD11-FDA7-4729-8C5B-E5876E93F3C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6" creationId="{7FE47E28-7F11-4BE7-9C44-A29281984A2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78" creationId="{58C2D045-1A62-48EA-A5E1-F88F516516F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0" creationId="{DB8EDDE3-BCBD-4B06-AF96-F2F158E27BB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1" creationId="{F4F1AFAC-658B-4F12-A296-5E641D22D6B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3" creationId="{1F1DC564-2054-45F6-9B8E-D6C916945E0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5" creationId="{1C0F43BC-90E1-4C4E-8F6B-FC48A83CFA1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6" creationId="{3FB1F15B-F3D6-4034-AAB2-2E70400CEDA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88" creationId="{B9BDDA73-67DD-4E1C-9A47-27FD40D0C3A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90" creationId="{0063F31B-7DB7-42D4-A498-A6416094B84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304227526" sldId="383"/>
            <ac:spMk id="91" creationId="{AB1A0132-4F91-4A78-86E8-FB8F1A17D395}"/>
          </ac:spMkLst>
        </pc:s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54" creationId="{B0FFFEB2-C6D9-43F0-BCF0-6CE0A23D5295}"/>
          </ac:grpSpMkLst>
        </pc:grpChg>
        <pc:grpChg chg="mod">
          <ac:chgData name="立石 容子" userId="f306a8ca25752bf7" providerId="LiveId" clId="{CE5329F8-17E5-42D8-9A12-9F0EB6A56232}" dt="2020-08-12T04:28:02.914" v="438" actId="14100"/>
          <ac:grpSpMkLst>
            <pc:docMk/>
            <pc:sldMk cId="1304227526" sldId="383"/>
            <ac:grpSpMk id="55" creationId="{39CA05AE-BEC9-483B-9A6B-FE31A3C9238F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57" creationId="{244E51DD-5618-43B8-B466-4AF9E6DD5587}"/>
          </ac:grpSpMkLst>
        </pc:grpChg>
        <pc:grpChg chg="mod">
          <ac:chgData name="立石 容子" userId="f306a8ca25752bf7" providerId="LiveId" clId="{CE5329F8-17E5-42D8-9A12-9F0EB6A56232}" dt="2020-08-12T04:28:02.914" v="438" actId="14100"/>
          <ac:grpSpMkLst>
            <pc:docMk/>
            <pc:sldMk cId="1304227526" sldId="383"/>
            <ac:grpSpMk id="61" creationId="{1AB15218-64E4-4C59-90CB-C1FDAD45F159}"/>
          </ac:grpSpMkLst>
        </pc:grpChg>
        <pc:grpChg chg="mod">
          <ac:chgData name="立石 容子" userId="f306a8ca25752bf7" providerId="LiveId" clId="{CE5329F8-17E5-42D8-9A12-9F0EB6A56232}" dt="2020-08-12T04:28:24.170" v="440" actId="14100"/>
          <ac:grpSpMkLst>
            <pc:docMk/>
            <pc:sldMk cId="1304227526" sldId="383"/>
            <ac:grpSpMk id="62" creationId="{072227DB-815B-40EE-B393-A8145D2D6786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64" creationId="{507649F6-578F-44AC-BD09-6FDA66107D02}"/>
          </ac:grpSpMkLst>
        </pc:grpChg>
        <pc:grpChg chg="mod">
          <ac:chgData name="立石 容子" userId="f306a8ca25752bf7" providerId="LiveId" clId="{CE5329F8-17E5-42D8-9A12-9F0EB6A56232}" dt="2020-08-12T04:28:12.947" v="439" actId="14100"/>
          <ac:grpSpMkLst>
            <pc:docMk/>
            <pc:sldMk cId="1304227526" sldId="383"/>
            <ac:grpSpMk id="67" creationId="{3F44E55B-7D8A-429A-9616-724A95F137AA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69" creationId="{CDD3E605-93BE-4D9C-BC41-6EF6C58921B5}"/>
          </ac:grpSpMkLst>
        </pc:grpChg>
        <pc:grpChg chg="mod">
          <ac:chgData name="立石 容子" userId="f306a8ca25752bf7" providerId="LiveId" clId="{CE5329F8-17E5-42D8-9A12-9F0EB6A56232}" dt="2020-08-12T04:28:24.170" v="440" actId="14100"/>
          <ac:grpSpMkLst>
            <pc:docMk/>
            <pc:sldMk cId="1304227526" sldId="383"/>
            <ac:grpSpMk id="72" creationId="{5DC4F797-39FB-4E24-929E-19C53496F66D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73" creationId="{098FA79F-0767-4DB3-9FBE-B9CA2396E92D}"/>
          </ac:grpSpMkLst>
        </pc:grpChg>
        <pc:grpChg chg="mod">
          <ac:chgData name="立石 容子" userId="f306a8ca25752bf7" providerId="LiveId" clId="{CE5329F8-17E5-42D8-9A12-9F0EB6A56232}" dt="2020-08-12T04:28:02.914" v="438" actId="14100"/>
          <ac:grpSpMkLst>
            <pc:docMk/>
            <pc:sldMk cId="1304227526" sldId="383"/>
            <ac:grpSpMk id="77" creationId="{50617D71-5A4B-4600-9505-544E8F4692D0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79" creationId="{D0E39D92-1AA3-4AEB-AC5F-76D75470ADFF}"/>
          </ac:grpSpMkLst>
        </pc:grpChg>
        <pc:grpChg chg="mod">
          <ac:chgData name="立石 容子" userId="f306a8ca25752bf7" providerId="LiveId" clId="{CE5329F8-17E5-42D8-9A12-9F0EB6A56232}" dt="2020-08-12T04:28:12.947" v="439" actId="14100"/>
          <ac:grpSpMkLst>
            <pc:docMk/>
            <pc:sldMk cId="1304227526" sldId="383"/>
            <ac:grpSpMk id="82" creationId="{921F2C77-F81B-48E3-9DC7-2BCA47B0289A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84" creationId="{D551C9B1-5A0D-4025-8C99-181B372165FB}"/>
          </ac:grpSpMkLst>
        </pc:grpChg>
        <pc:grpChg chg="mod">
          <ac:chgData name="立石 容子" userId="f306a8ca25752bf7" providerId="LiveId" clId="{CE5329F8-17E5-42D8-9A12-9F0EB6A56232}" dt="2020-08-12T04:28:12.947" v="439" actId="14100"/>
          <ac:grpSpMkLst>
            <pc:docMk/>
            <pc:sldMk cId="1304227526" sldId="383"/>
            <ac:grpSpMk id="87" creationId="{E1E850D4-070A-4FEA-9180-89C9D4ACA500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304227526" sldId="383"/>
            <ac:grpSpMk id="89" creationId="{BECACED6-52CB-462A-A406-7CC966DD5D20}"/>
          </ac:grpSpMkLst>
        </pc:gr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1897440873" sldId="385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3" creationId="{8FCE32EA-1AD8-4D85-A15F-99A01A91A35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23" creationId="{C4F0E5EB-336F-48DC-B7B8-4430942DF8E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24" creationId="{0AE7EB56-48CC-4A9E-BBBB-5FBB3B824CD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25" creationId="{561050E7-7C3D-4CD8-9CA6-194C607DC25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26" creationId="{0B5195C1-AC81-4869-9D32-C76941A1987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27" creationId="{9D6D2076-227E-4EA0-BEB0-95025D7A4B0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46" creationId="{0E425255-7FF9-4BB3-9B7E-6942FED1B4E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47" creationId="{A7991C46-AFD9-40C6-8EE2-1656DB2C318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48" creationId="{7CF5B450-F012-4240-A8D1-C70589756D6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65" creationId="{39D60BA2-B282-43ED-8ED8-5877DF89E12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66" creationId="{8B8CA4A4-994E-4647-83DE-E97FB074D51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67" creationId="{5FD64B78-891B-4014-AB5D-23AFB86958D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68" creationId="{35D8702F-D17F-4873-A467-301294C7147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69" creationId="{03A3F688-642F-48C1-A887-00194810125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0" creationId="{CEADD08C-0871-4D46-9312-BF5DB010800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1" creationId="{540FDC2B-F0DE-4C97-A8C7-5B0883A56CB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2" creationId="{A73D3520-E91D-4CDF-8CA1-87914A68D83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3" creationId="{8DA5E80D-F727-4CF2-BD2D-229E5E1AE81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4" creationId="{A8751601-BA6A-4B57-8E25-9DC41ED31B4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5" creationId="{1B2654AE-C103-4912-9EF8-319ACF88003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6" creationId="{3FDB0B26-01C8-4AB6-BAE5-B9EE81DF1DB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7" creationId="{1C577406-67C1-4E36-8101-CE7BBA89B86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8" creationId="{D74CB4CB-69FC-4101-8A7D-56727605884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79" creationId="{27DF9305-02E3-451A-A954-A8C727E1CDA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897440873" sldId="385"/>
            <ac:spMk id="80" creationId="{FCCD1FA2-B59D-472E-BCCC-17FD9CAC4D21}"/>
          </ac:spMkLst>
        </pc:s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1446320440" sldId="386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2" creationId="{05D641A3-14A9-4103-AD3D-FE8736B9236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3" creationId="{232C7378-CDBB-4F51-8745-8B682CE82ED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6" creationId="{EA739EC2-4442-4868-B0E8-B70AEFCABFB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8" creationId="{0DC17D7E-4024-44B3-8DB7-85D874FB60F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9" creationId="{B96487F6-8393-4D7B-97CA-0AC491F029F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0" creationId="{7BBA6F53-CA9F-4CBE-8DE5-A920E0F12A8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1" creationId="{BDCF74B1-669F-4446-9C3D-20C181913C0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3" creationId="{19CCC4C1-652E-48E8-A035-F907E835DF2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4" creationId="{B8CE4A68-C080-4FF0-A4C2-810F72C06B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5" creationId="{9051E169-79B8-497C-AC36-8D5B579AB05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446320440" sldId="386"/>
            <ac:spMk id="16" creationId="{F1EDE966-9761-44AA-9414-39344953035D}"/>
          </ac:spMkLst>
        </pc:s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1006809946" sldId="387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" creationId="{850309C9-3F18-417E-A571-5D3B18273F0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3" creationId="{789F9FC1-FCA9-4B51-B7F4-A2A6D6702C5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7" creationId="{B3201625-1CD8-4457-BFF8-F2B80148CCF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16" creationId="{8353E243-842E-4CF8-8ECB-0F95CB2CF63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17" creationId="{922717FA-B4E5-46FF-86BA-1A08A829E4B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18" creationId="{5F5FCB91-3453-4D0E-9974-991715F093C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19" creationId="{71560F01-0003-4476-8632-C62D502A451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0" creationId="{CA7A1223-0908-4D5A-8EA3-116D0825002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1" creationId="{6116A704-4F56-4151-BC3B-A747DEB2832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2" creationId="{1D3EBA09-0718-4896-80EF-9FC61DF51E0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3" creationId="{54F99DD2-45A2-4D1E-940E-66B5B7B4BED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4" creationId="{253C7500-F8E9-4CCE-850E-0EC45D82228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5" creationId="{98B52A49-C846-4E64-9C60-1B7E28BFE9B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8" creationId="{2C619708-899B-410F-8F12-B240515DDB6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006809946" sldId="387"/>
            <ac:spMk id="29" creationId="{AD9CBC7A-40A0-4328-B811-5BA7927DA24A}"/>
          </ac:spMkLst>
        </pc:s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3944536071" sldId="388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3" creationId="{175CB6F8-2F59-49D7-BBFA-BBCCAFAECB6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8" creationId="{BFD2D915-483E-4A4F-99F1-1C322400263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4" creationId="{5442CE28-6DF9-4139-87CC-46671CB6A5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5" creationId="{0595F551-9FDF-49F8-9188-37CE12B44AC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6" creationId="{B41193B4-D5BB-4F48-BE14-154476A07DF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7" creationId="{2FFF6C62-8889-4731-8652-D970DC6BB73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8" creationId="{DDF77C20-EC2A-41F5-828A-33726D98480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19" creationId="{15EAF6CA-3B8F-43D6-BDA9-98DBCEB31B2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0" creationId="{6E162FF3-9534-403E-AC98-87A225A1226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1" creationId="{C2E2F346-F8C1-41E1-BC16-28446CE256D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2" creationId="{BAD48B2F-6028-400E-81DC-3F70ACF9255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3" creationId="{5E5AC5A3-6426-45B1-BFC4-CC2ECAD9987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4" creationId="{E757C144-D421-42FB-88A9-A9566DAF3D0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5" creationId="{F05C92CA-707D-4F7E-9ABB-0D73B8475AC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6" creationId="{A07C2FF2-0D86-41E8-B3D1-218066B6212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7" creationId="{BD8AD8B3-6AEC-4A59-BDE9-E480AB679E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8" creationId="{853B1F9F-4A5A-4323-805F-541436C95B6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29" creationId="{7107EC8D-4AF1-431C-AF23-844DA024C0C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30" creationId="{86368895-D3BB-4E05-859C-8A2C164A218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31" creationId="{1696105F-3BFB-409C-B8E7-ABAC814C685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32" creationId="{263E8546-6795-4620-9B0B-FD77142DAE6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43" creationId="{50FFA616-37E4-4469-A82D-5ABBE695BC5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944536071" sldId="388"/>
            <ac:spMk id="44" creationId="{0C4944FC-F51E-4137-8F0A-CE388D0E231C}"/>
          </ac:spMkLst>
        </pc:s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341558518" sldId="389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41558518" sldId="389"/>
            <ac:spMk id="2" creationId="{D0D8AA9E-8A98-4BAD-8689-C3444D3EBB6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41558518" sldId="389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41558518" sldId="389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41558518" sldId="389"/>
            <ac:spMk id="8" creationId="{DF4B7FEC-FFA6-4660-9EE9-5C960D69C90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41558518" sldId="389"/>
            <ac:spMk id="12" creationId="{FC7328D7-71DE-466E-ACC3-89D7E2E5ACB6}"/>
          </ac:spMkLst>
        </pc:spChg>
      </pc:sldChg>
      <pc:sldChg chg="modSp mod">
        <pc:chgData name="立石 容子" userId="f306a8ca25752bf7" providerId="LiveId" clId="{CE5329F8-17E5-42D8-9A12-9F0EB6A56232}" dt="2020-08-12T04:34:17.783" v="444" actId="14100"/>
        <pc:sldMkLst>
          <pc:docMk/>
          <pc:sldMk cId="1144060056" sldId="393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17" creationId="{0BD51C49-4B83-4355-8197-BC38F95E0C5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52" creationId="{0A4ACC1C-20E3-492E-A4DA-7F5163385D1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58" creationId="{71EDB6F0-57D6-4DC5-AD99-03C7B024042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63" creationId="{627E782A-4B07-4405-91B4-F049BE72B21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64" creationId="{79C3C30E-E32C-4B29-8925-BE344028327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65" creationId="{90DA3AF6-78A0-46E9-9C8F-9B01FB5EE7C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67" creationId="{B5EBA3AC-2702-4715-B15F-B3EF6E62A9F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69" creationId="{2E5B29E7-7652-4F3B-9D63-EAADA8ACD62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0" creationId="{69A1F4DB-A87C-433D-AFD1-43EE5716B68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2" creationId="{D777B990-8EE2-4A46-910D-A6508B55FEB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4" creationId="{C3B77D60-4425-4495-8B0C-3432813AE669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5" creationId="{0CCACD7C-AE55-42B9-A987-AFA66642AA0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7" creationId="{D860519D-12FA-4334-8904-DF744B3AEBF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79" creationId="{2BC5F62B-D7FF-4B59-AC95-480A677392C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0" creationId="{A2AC42BE-F4AE-47C0-9BB2-193CBC2FFBB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3" creationId="{F9E3D5F6-B6E6-41D1-8144-F6D90B25C4A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4" creationId="{3D4C9E78-B8D4-44D9-B757-6153CB92BC2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5" creationId="{153D12E6-AF64-48EC-BBA5-C8E0D1FFB03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7" creationId="{955462B6-3120-47F0-B446-6FA99009532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89" creationId="{EB994977-42D1-47CD-A546-EC2E85F6385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0" creationId="{E35991E3-464E-4D82-9937-6E48CFA1981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2" creationId="{BFCAD506-DF63-4BF2-96E1-522087B0815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4" creationId="{8D6183DA-83DB-4625-8D75-5A6DFADF80C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5" creationId="{A6E3BC3B-2BC2-4F74-9B06-CE67B41FDB0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7" creationId="{962B8EBF-E290-4034-A2BF-C768C0AEFC7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99" creationId="{05195B0B-CB14-4D4E-9968-579BBDA861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100" creationId="{CFD25806-66FD-4A15-B3DD-5AF4E184DE6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102" creationId="{C1B77B5E-F71C-4822-8368-08A200BB117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1144060056" sldId="393"/>
            <ac:spMk id="105" creationId="{8136542C-A7D2-43EA-B369-3BB8F303C303}"/>
          </ac:spMkLst>
        </pc:spChg>
        <pc:grpChg chg="mod">
          <ac:chgData name="立石 容子" userId="f306a8ca25752bf7" providerId="LiveId" clId="{CE5329F8-17E5-42D8-9A12-9F0EB6A56232}" dt="2020-08-12T04:34:01.131" v="442" actId="14100"/>
          <ac:grpSpMkLst>
            <pc:docMk/>
            <pc:sldMk cId="1144060056" sldId="393"/>
            <ac:grpSpMk id="61" creationId="{F530BC4B-F858-4FEE-A994-4A4F3E758326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62" creationId="{B090307A-85D1-4764-8D45-1CEE767AF9AD}"/>
          </ac:grpSpMkLst>
        </pc:grpChg>
        <pc:grpChg chg="mod">
          <ac:chgData name="立石 容子" userId="f306a8ca25752bf7" providerId="LiveId" clId="{CE5329F8-17E5-42D8-9A12-9F0EB6A56232}" dt="2020-08-12T04:34:01.131" v="442" actId="14100"/>
          <ac:grpSpMkLst>
            <pc:docMk/>
            <pc:sldMk cId="1144060056" sldId="393"/>
            <ac:grpSpMk id="66" creationId="{3474D935-4971-4E68-BD52-90619742D649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68" creationId="{BCB8ADBB-0A1E-4372-B5C7-2E345297A854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71" creationId="{62055E12-F323-4C69-B721-995B720731D6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73" creationId="{60E6473A-27CF-4882-A029-E01B31972C1A}"/>
          </ac:grpSpMkLst>
        </pc:grpChg>
        <pc:grpChg chg="mod">
          <ac:chgData name="立石 容子" userId="f306a8ca25752bf7" providerId="LiveId" clId="{CE5329F8-17E5-42D8-9A12-9F0EB6A56232}" dt="2020-08-12T04:34:17.783" v="444" actId="14100"/>
          <ac:grpSpMkLst>
            <pc:docMk/>
            <pc:sldMk cId="1144060056" sldId="393"/>
            <ac:grpSpMk id="76" creationId="{799CD608-C93E-46C0-942B-30512370804C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78" creationId="{49E7CD6D-115C-4F9F-B897-44F7FBEE13E9}"/>
          </ac:grpSpMkLst>
        </pc:grpChg>
        <pc:grpChg chg="mod">
          <ac:chgData name="立石 容子" userId="f306a8ca25752bf7" providerId="LiveId" clId="{CE5329F8-17E5-42D8-9A12-9F0EB6A56232}" dt="2020-08-12T04:34:09.190" v="443" actId="14100"/>
          <ac:grpSpMkLst>
            <pc:docMk/>
            <pc:sldMk cId="1144060056" sldId="393"/>
            <ac:grpSpMk id="81" creationId="{429CAFBB-3C81-411B-AC62-078A93132750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82" creationId="{AA82E0A2-D9AA-4105-9C36-7B8DBCB7A1A8}"/>
          </ac:grpSpMkLst>
        </pc:grpChg>
        <pc:grpChg chg="mod">
          <ac:chgData name="立石 容子" userId="f306a8ca25752bf7" providerId="LiveId" clId="{CE5329F8-17E5-42D8-9A12-9F0EB6A56232}" dt="2020-08-12T04:34:09.190" v="443" actId="14100"/>
          <ac:grpSpMkLst>
            <pc:docMk/>
            <pc:sldMk cId="1144060056" sldId="393"/>
            <ac:grpSpMk id="86" creationId="{1B332BA3-EA6F-460E-9EAE-656B6C2557CF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88" creationId="{CAA86952-4962-40CE-A7DF-5D04E17C63DB}"/>
          </ac:grpSpMkLst>
        </pc:grpChg>
        <pc:grpChg chg="mod">
          <ac:chgData name="立石 容子" userId="f306a8ca25752bf7" providerId="LiveId" clId="{CE5329F8-17E5-42D8-9A12-9F0EB6A56232}" dt="2020-08-12T04:34:17.783" v="444" actId="14100"/>
          <ac:grpSpMkLst>
            <pc:docMk/>
            <pc:sldMk cId="1144060056" sldId="393"/>
            <ac:grpSpMk id="91" creationId="{DA702736-10B5-48B8-9562-15C1E1332BF2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93" creationId="{0D4189D1-D4BA-472F-A32E-02B013D713A3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96" creationId="{0E533866-FC1F-4E09-825D-C0124DD9987E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98" creationId="{E56A7356-EAEC-478A-B6A9-A9BE9D1C52D2}"/>
          </ac:grpSpMkLst>
        </pc:grpChg>
        <pc:grpChg chg="mod">
          <ac:chgData name="立石 容子" userId="f306a8ca25752bf7" providerId="LiveId" clId="{CE5329F8-17E5-42D8-9A12-9F0EB6A56232}" dt="2020-08-12T04:02:45.210" v="364"/>
          <ac:grpSpMkLst>
            <pc:docMk/>
            <pc:sldMk cId="1144060056" sldId="393"/>
            <ac:grpSpMk id="101" creationId="{DADB4A23-58C1-4A4B-8938-5CEC6C7BFB0A}"/>
          </ac:grpSpMkLst>
        </pc:grpChg>
        <pc:picChg chg="mod">
          <ac:chgData name="立石 容子" userId="f306a8ca25752bf7" providerId="LiveId" clId="{CE5329F8-17E5-42D8-9A12-9F0EB6A56232}" dt="2020-08-12T04:02:45.210" v="364"/>
          <ac:picMkLst>
            <pc:docMk/>
            <pc:sldMk cId="1144060056" sldId="393"/>
            <ac:picMk id="19" creationId="{30A157C9-87B5-4AF7-A19D-0106EC577ADF}"/>
          </ac:picMkLst>
        </pc:pic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3015178336" sldId="395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2" creationId="{E32621C4-F7A4-440B-A3E8-4D6DCFFBF66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9" creationId="{1DBA8182-0703-4A62-8B5D-5903A45EAF6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0" creationId="{79B71433-9DF2-4223-93E8-C373AB12B42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4" creationId="{E5D7E8D5-6B5D-4A49-9632-3B394FD704B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5" creationId="{0CDF1117-C9B3-41B1-AE9D-ACD87F61470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6" creationId="{E8153EBF-32E1-41A9-830C-2B56D042EF2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7" creationId="{A9259F9E-B5FB-4720-9072-CDD79F2F354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8" creationId="{2FBE05AE-9E85-4324-B4C0-3ACDD05E257F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19" creationId="{D01AAB9F-02DA-423D-A301-1E5E1C14C13C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22" creationId="{0328B3F5-5CDF-4D50-B76F-7376CB399D9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015178336" sldId="395"/>
            <ac:spMk id="24" creationId="{85330D0B-49AB-4017-8EC0-0194C7A315CB}"/>
          </ac:spMkLst>
        </pc:spChg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2444715592" sldId="398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2" creationId="{00000000-0000-0000-0000-00000000000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3" creationId="{EC923C65-FAB7-482B-ACF9-13CF691DA79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16" creationId="{00000000-0000-0000-0000-00000000000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17" creationId="{00000000-0000-0000-0000-00000000000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2444715592" sldId="398"/>
            <ac:spMk id="19" creationId="{D884A18A-D53C-4F31-AE80-1C4696683561}"/>
          </ac:spMkLst>
        </pc:spChg>
        <pc:graphicFrameChg chg="mod">
          <ac:chgData name="立石 容子" userId="f306a8ca25752bf7" providerId="LiveId" clId="{CE5329F8-17E5-42D8-9A12-9F0EB6A56232}" dt="2020-08-12T04:02:45.210" v="364"/>
          <ac:graphicFrameMkLst>
            <pc:docMk/>
            <pc:sldMk cId="2444715592" sldId="398"/>
            <ac:graphicFrameMk id="13" creationId="{00000000-0000-0000-0000-000000000000}"/>
          </ac:graphicFrameMkLst>
        </pc:graphicFrameChg>
        <pc:graphicFrameChg chg="mod">
          <ac:chgData name="立石 容子" userId="f306a8ca25752bf7" providerId="LiveId" clId="{CE5329F8-17E5-42D8-9A12-9F0EB6A56232}" dt="2020-08-12T04:02:45.210" v="364"/>
          <ac:graphicFrameMkLst>
            <pc:docMk/>
            <pc:sldMk cId="2444715592" sldId="398"/>
            <ac:graphicFrameMk id="14" creationId="{00000000-0000-0000-0000-000000000000}"/>
          </ac:graphicFrameMkLst>
        </pc:graphicFrameChg>
        <pc:graphicFrameChg chg="mod">
          <ac:chgData name="立石 容子" userId="f306a8ca25752bf7" providerId="LiveId" clId="{CE5329F8-17E5-42D8-9A12-9F0EB6A56232}" dt="2020-08-12T04:02:45.210" v="364"/>
          <ac:graphicFrameMkLst>
            <pc:docMk/>
            <pc:sldMk cId="2444715592" sldId="398"/>
            <ac:graphicFrameMk id="15" creationId="{00000000-0000-0000-0000-000000000000}"/>
          </ac:graphicFrameMkLst>
        </pc:graphicFrameChg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2901821389" sldId="400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2229507025" sldId="401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3022165674" sldId="402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814962036" sldId="403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1598130909" sldId="404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2141209040" sldId="405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2628962545" sldId="406"/>
        </pc:sldMkLst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3695076344" sldId="407"/>
        </pc:sldMkLst>
      </pc:sldChg>
      <pc:sldChg chg="modSp">
        <pc:chgData name="立石 容子" userId="f306a8ca25752bf7" providerId="LiveId" clId="{CE5329F8-17E5-42D8-9A12-9F0EB6A56232}" dt="2020-08-12T04:02:45.210" v="364"/>
        <pc:sldMkLst>
          <pc:docMk/>
          <pc:sldMk cId="4292527746" sldId="408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4292527746" sldId="408"/>
            <ac:spMk id="2" creationId="{02A4661D-F437-4160-96C5-0E86B6111B1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4292527746" sldId="408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4292527746" sldId="408"/>
            <ac:spMk id="8" creationId="{434EF326-73CA-4F25-8F7A-C1A2CEAA00A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4292527746" sldId="408"/>
            <ac:spMk id="9" creationId="{DDCE7699-2436-4F47-BE9B-586A36127E6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4292527746" sldId="408"/>
            <ac:spMk id="12" creationId="{FC7328D7-71DE-466E-ACC3-89D7E2E5ACB6}"/>
          </ac:spMkLst>
        </pc:spChg>
      </pc:sldChg>
      <pc:sldChg chg="modSp mod">
        <pc:chgData name="立石 容子" userId="f306a8ca25752bf7" providerId="LiveId" clId="{CE5329F8-17E5-42D8-9A12-9F0EB6A56232}" dt="2020-08-12T04:28:37.194" v="441" actId="14100"/>
        <pc:sldMkLst>
          <pc:docMk/>
          <pc:sldMk cId="3629496151" sldId="409"/>
        </pc:sldMkLst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2" creationId="{10230DBA-7D4C-416C-BB03-F30E9F6E92B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" creationId="{8296AD1C-F6B5-4C1A-A6D2-97886C53DCB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" creationId="{63FF63CF-2527-4D1F-9917-8DF2FFAF1E1A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5" creationId="{D18EC542-0BAA-47A0-A13F-D8801E26B65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8" creationId="{A1A5919E-86AA-4318-A6A0-464115B194E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9" creationId="{D96B0681-91C7-4E72-B79F-194C6105D01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10" creationId="{94A94053-72EB-445B-8411-A219CEBA679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11" creationId="{970BB367-8F38-4B0F-8E7D-E96A907BE09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12" creationId="{FC7328D7-71DE-466E-ACC3-89D7E2E5ACB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13" creationId="{B4B3E1F6-90F5-4FEE-BC78-D43EB9E7748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1" creationId="{927114B8-CFFC-4F56-93F5-AF054A790C7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2" creationId="{CE4DDB69-864D-4BAF-A049-36814F2DCFD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3" creationId="{11D5D464-8C63-493A-AF9C-02D679F74791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5" creationId="{54E45014-3B3C-47E3-980E-BD3A39327320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6" creationId="{71532D9E-B8D0-484B-8836-AFFEABE2B5E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7" creationId="{B1930A4E-1EF4-4107-869D-D93249119095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8" creationId="{2D494850-AB78-4BF6-A69F-742EABFE5FA2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39" creationId="{BB45908C-1D32-4E43-A2A4-66DDF4C5B703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2" creationId="{EBA9E7C8-DE84-43A3-A2A7-6548694C57FE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3" creationId="{BB193E69-A3BF-4126-A681-ED6835BB844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4" creationId="{210AC9D5-2D48-49BF-8B88-27735F4765F7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6" creationId="{1B43EDAC-2A08-43AC-A5AA-D00301A33286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7" creationId="{EBE89322-7AF0-45EC-9BB7-D9298AA4FFF4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k cId="3629496151" sldId="409"/>
            <ac:spMk id="48" creationId="{034AF890-5A4D-45C5-9665-2DE3D44D95C2}"/>
          </ac:spMkLst>
        </pc:spChg>
        <pc:grpChg chg="mod">
          <ac:chgData name="立石 容子" userId="f306a8ca25752bf7" providerId="LiveId" clId="{CE5329F8-17E5-42D8-9A12-9F0EB6A56232}" dt="2020-08-12T04:28:37.194" v="441" actId="14100"/>
          <ac:grpSpMkLst>
            <pc:docMk/>
            <pc:sldMk cId="3629496151" sldId="409"/>
            <ac:grpSpMk id="41" creationId="{22924D4B-80FA-41CE-81FB-8283970F3B66}"/>
          </ac:grpSpMkLst>
        </pc:grpChg>
        <pc:grpChg chg="mod">
          <ac:chgData name="立石 容子" userId="f306a8ca25752bf7" providerId="LiveId" clId="{CE5329F8-17E5-42D8-9A12-9F0EB6A56232}" dt="2020-08-12T04:28:37.194" v="441" actId="14100"/>
          <ac:grpSpMkLst>
            <pc:docMk/>
            <pc:sldMk cId="3629496151" sldId="409"/>
            <ac:grpSpMk id="45" creationId="{3260E940-21BD-4C26-8C69-835D16ECA484}"/>
          </ac:grpSpMkLst>
        </pc:grpChg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1222853290" sldId="410"/>
        </pc:sldMkLst>
      </pc:sldChg>
      <pc:sldChg chg="addSp delSp modSp new mod ord">
        <pc:chgData name="立石 容子" userId="f306a8ca25752bf7" providerId="LiveId" clId="{CE5329F8-17E5-42D8-9A12-9F0EB6A56232}" dt="2020-08-12T04:02:45.210" v="364"/>
        <pc:sldMkLst>
          <pc:docMk/>
          <pc:sldMk cId="2406837326" sldId="410"/>
        </pc:sldMkLst>
        <pc:spChg chg="del mod">
          <ac:chgData name="立石 容子" userId="f306a8ca25752bf7" providerId="LiveId" clId="{CE5329F8-17E5-42D8-9A12-9F0EB6A56232}" dt="2020-08-12T03:55:13.660" v="5" actId="478"/>
          <ac:spMkLst>
            <pc:docMk/>
            <pc:sldMk cId="2406837326" sldId="410"/>
            <ac:spMk id="2" creationId="{E5B265C7-AC7B-4D97-88CB-B93E2C20DBE9}"/>
          </ac:spMkLst>
        </pc:spChg>
        <pc:spChg chg="del">
          <ac:chgData name="立石 容子" userId="f306a8ca25752bf7" providerId="LiveId" clId="{CE5329F8-17E5-42D8-9A12-9F0EB6A56232}" dt="2020-08-12T03:55:20.057" v="7" actId="478"/>
          <ac:spMkLst>
            <pc:docMk/>
            <pc:sldMk cId="2406837326" sldId="410"/>
            <ac:spMk id="3" creationId="{5C594CB9-DC48-43FA-ABE6-DAF98952C730}"/>
          </ac:spMkLst>
        </pc:spChg>
        <pc:spChg chg="add mod">
          <ac:chgData name="立石 容子" userId="f306a8ca25752bf7" providerId="LiveId" clId="{CE5329F8-17E5-42D8-9A12-9F0EB6A56232}" dt="2020-08-12T04:02:45.210" v="364"/>
          <ac:spMkLst>
            <pc:docMk/>
            <pc:sldMk cId="2406837326" sldId="410"/>
            <ac:spMk id="5" creationId="{708812D2-EE06-43AD-B798-9629B37022B0}"/>
          </ac:spMkLst>
        </pc:spChg>
      </pc:sldChg>
      <pc:sldChg chg="del">
        <pc:chgData name="立石 容子" userId="f306a8ca25752bf7" providerId="LiveId" clId="{CE5329F8-17E5-42D8-9A12-9F0EB6A56232}" dt="2020-08-12T03:54:32.187" v="0" actId="2696"/>
        <pc:sldMkLst>
          <pc:docMk/>
          <pc:sldMk cId="877911078" sldId="411"/>
        </pc:sldMkLst>
      </pc:sldChg>
      <pc:sldChg chg="addSp delSp modSp new mod">
        <pc:chgData name="立石 容子" userId="f306a8ca25752bf7" providerId="LiveId" clId="{CE5329F8-17E5-42D8-9A12-9F0EB6A56232}" dt="2020-08-12T04:11:04.970" v="435" actId="1076"/>
        <pc:sldMkLst>
          <pc:docMk/>
          <pc:sldMk cId="1536021014" sldId="411"/>
        </pc:sldMkLst>
        <pc:spChg chg="del mod">
          <ac:chgData name="立石 容子" userId="f306a8ca25752bf7" providerId="LiveId" clId="{CE5329F8-17E5-42D8-9A12-9F0EB6A56232}" dt="2020-08-12T04:07:52.051" v="366" actId="478"/>
          <ac:spMkLst>
            <pc:docMk/>
            <pc:sldMk cId="1536021014" sldId="411"/>
            <ac:spMk id="2" creationId="{97A551BA-13EF-45F9-B195-80632589B26F}"/>
          </ac:spMkLst>
        </pc:spChg>
        <pc:spChg chg="del mod">
          <ac:chgData name="立石 容子" userId="f306a8ca25752bf7" providerId="LiveId" clId="{CE5329F8-17E5-42D8-9A12-9F0EB6A56232}" dt="2020-08-12T04:07:50.816" v="365" actId="478"/>
          <ac:spMkLst>
            <pc:docMk/>
            <pc:sldMk cId="1536021014" sldId="411"/>
            <ac:spMk id="3" creationId="{48752D28-DBFC-4ACB-8FAA-DB9D62F15E13}"/>
          </ac:spMkLst>
        </pc:spChg>
        <pc:picChg chg="add mod">
          <ac:chgData name="立石 容子" userId="f306a8ca25752bf7" providerId="LiveId" clId="{CE5329F8-17E5-42D8-9A12-9F0EB6A56232}" dt="2020-08-12T04:10:33.682" v="431" actId="1038"/>
          <ac:picMkLst>
            <pc:docMk/>
            <pc:sldMk cId="1536021014" sldId="411"/>
            <ac:picMk id="4" creationId="{C3C8F4F7-9542-46CE-B58E-BA84818CCC94}"/>
          </ac:picMkLst>
        </pc:picChg>
        <pc:picChg chg="add mod">
          <ac:chgData name="立石 容子" userId="f306a8ca25752bf7" providerId="LiveId" clId="{CE5329F8-17E5-42D8-9A12-9F0EB6A56232}" dt="2020-08-12T04:10:33.682" v="431" actId="1038"/>
          <ac:picMkLst>
            <pc:docMk/>
            <pc:sldMk cId="1536021014" sldId="411"/>
            <ac:picMk id="5" creationId="{279B05DF-DA04-4C53-932C-7D1C3E2E8868}"/>
          </ac:picMkLst>
        </pc:picChg>
        <pc:picChg chg="add mod">
          <ac:chgData name="立石 容子" userId="f306a8ca25752bf7" providerId="LiveId" clId="{CE5329F8-17E5-42D8-9A12-9F0EB6A56232}" dt="2020-08-12T04:11:04.970" v="435" actId="1076"/>
          <ac:picMkLst>
            <pc:docMk/>
            <pc:sldMk cId="1536021014" sldId="411"/>
            <ac:picMk id="7" creationId="{B95DE6AA-63BD-470A-897F-9B0E6652887E}"/>
          </ac:picMkLst>
        </pc:picChg>
      </pc:sldChg>
      <pc:sldMasterChg chg="modSp modSldLayout">
        <pc:chgData name="立石 容子" userId="f306a8ca25752bf7" providerId="LiveId" clId="{CE5329F8-17E5-42D8-9A12-9F0EB6A56232}" dt="2020-08-12T04:02:45.210" v="364"/>
        <pc:sldMasterMkLst>
          <pc:docMk/>
          <pc:sldMasterMk cId="685399227" sldId="2147483648"/>
        </pc:sldMasterMkLst>
        <pc:spChg chg="mod">
          <ac:chgData name="立石 容子" userId="f306a8ca25752bf7" providerId="LiveId" clId="{CE5329F8-17E5-42D8-9A12-9F0EB6A56232}" dt="2020-08-12T04:02:45.210" v="364"/>
          <ac:spMkLst>
            <pc:docMk/>
            <pc:sldMasterMk cId="685399227" sldId="2147483648"/>
            <ac:spMk id="2" creationId="{2BD4C83E-5635-40C6-B78F-DB5B560ACC5D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asterMk cId="685399227" sldId="2147483648"/>
            <ac:spMk id="3" creationId="{A99C968F-1C20-4537-A7FD-D87627E8458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asterMk cId="685399227" sldId="2147483648"/>
            <ac:spMk id="4" creationId="{9437A751-3ECD-4061-B15D-21D198776E48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asterMk cId="685399227" sldId="2147483648"/>
            <ac:spMk id="5" creationId="{EB871D24-71C7-4518-8665-DCF182992BEB}"/>
          </ac:spMkLst>
        </pc:spChg>
        <pc:spChg chg="mod">
          <ac:chgData name="立石 容子" userId="f306a8ca25752bf7" providerId="LiveId" clId="{CE5329F8-17E5-42D8-9A12-9F0EB6A56232}" dt="2020-08-12T04:02:45.210" v="364"/>
          <ac:spMkLst>
            <pc:docMk/>
            <pc:sldMasterMk cId="685399227" sldId="2147483648"/>
            <ac:spMk id="6" creationId="{1950D89C-D535-45C4-AB3E-BE80913B3A8E}"/>
          </ac:spMkLst>
        </pc:sp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622337232" sldId="2147483649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622337232" sldId="2147483649"/>
              <ac:spMk id="2" creationId="{D4B504B6-A010-4B4E-9BCC-3807698EAADD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622337232" sldId="2147483649"/>
              <ac:spMk id="3" creationId="{E45F846C-A23D-4507-8CD9-65AB2698A0D2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3264275368" sldId="2147483651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3264275368" sldId="2147483651"/>
              <ac:spMk id="2" creationId="{24ED20B2-E9F4-46DA-B99B-D943F78610BC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3264275368" sldId="2147483651"/>
              <ac:spMk id="3" creationId="{ACBEB7B6-6B15-4811-8065-9104BF8B8F6F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1011326722" sldId="2147483652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11326722" sldId="2147483652"/>
              <ac:spMk id="3" creationId="{F162A05B-D3CC-4C5C-8B7F-0D27F2F2E4C6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11326722" sldId="2147483652"/>
              <ac:spMk id="4" creationId="{ECEE88BE-A1AC-46BE-A130-C79BBA3288BB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1301413114" sldId="2147483653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301413114" sldId="2147483653"/>
              <ac:spMk id="2" creationId="{697CA002-3D96-4DA3-91B7-53730237C442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301413114" sldId="2147483653"/>
              <ac:spMk id="3" creationId="{257AD492-B2FE-4E1D-BCE7-B4F0F1CD901E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301413114" sldId="2147483653"/>
              <ac:spMk id="4" creationId="{2BE95750-3A70-4947-9213-6668B019A801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301413114" sldId="2147483653"/>
              <ac:spMk id="5" creationId="{345AD58B-8289-4B84-A125-C053093C3812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301413114" sldId="2147483653"/>
              <ac:spMk id="6" creationId="{63BF1FA9-5D5D-4170-8FFC-C4AC198C2B7F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1021049250" sldId="2147483656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21049250" sldId="2147483656"/>
              <ac:spMk id="2" creationId="{06402D49-E54D-4072-B549-7A01ABA79EA0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21049250" sldId="2147483656"/>
              <ac:spMk id="3" creationId="{48F37B6D-A784-43D8-878B-C43539B7922B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21049250" sldId="2147483656"/>
              <ac:spMk id="4" creationId="{EE99CD23-1936-45EB-A4BD-0EBAF5DF6F83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2365226743" sldId="2147483657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2365226743" sldId="2147483657"/>
              <ac:spMk id="2" creationId="{92027E9A-7468-4618-9184-14770017CB92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2365226743" sldId="2147483657"/>
              <ac:spMk id="3" creationId="{B7CEF456-36A6-422B-B455-7E6CDD1B3D0D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2365226743" sldId="2147483657"/>
              <ac:spMk id="4" creationId="{DDFE39FE-6363-40AD-A622-AE94723DE17D}"/>
            </ac:spMkLst>
          </pc:spChg>
        </pc:sldLayoutChg>
        <pc:sldLayoutChg chg="modSp">
          <pc:chgData name="立石 容子" userId="f306a8ca25752bf7" providerId="LiveId" clId="{CE5329F8-17E5-42D8-9A12-9F0EB6A56232}" dt="2020-08-12T04:02:45.210" v="364"/>
          <pc:sldLayoutMkLst>
            <pc:docMk/>
            <pc:sldMasterMk cId="685399227" sldId="2147483648"/>
            <pc:sldLayoutMk cId="1086222993" sldId="2147483659"/>
          </pc:sldLayoutMkLst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86222993" sldId="2147483659"/>
              <ac:spMk id="2" creationId="{76BB5D60-3934-40A4-B964-A5199CD23709}"/>
            </ac:spMkLst>
          </pc:spChg>
          <pc:spChg chg="mod">
            <ac:chgData name="立石 容子" userId="f306a8ca25752bf7" providerId="LiveId" clId="{CE5329F8-17E5-42D8-9A12-9F0EB6A56232}" dt="2020-08-12T04:02:45.210" v="364"/>
            <ac:spMkLst>
              <pc:docMk/>
              <pc:sldMasterMk cId="685399227" sldId="2147483648"/>
              <pc:sldLayoutMk cId="1086222993" sldId="2147483659"/>
              <ac:spMk id="3" creationId="{CB5A6D45-E5C8-44E1-AE62-59ED77F61D6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FD093-1A3E-474B-8411-F67C906EA196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7224D-4D48-4B82-9198-9C71CA544F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43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504B6-A010-4B4E-9BCC-3807698EA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45F846C-A23D-4507-8CD9-65AB2698A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82C832-713C-4DC3-A795-F8771915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25860-9736-4C92-9405-B749BAB2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6044B2-C8F2-4CFE-9556-EE4F76C5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3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7B6B3E-D281-4B78-A1E3-16F8F659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4ACDEE-5400-4688-9FC1-AF9657CB0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4EE636-9243-4E84-B5FB-9ACEB2E05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E6851E-918E-4781-A7D4-77CFE3CE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B124DC-A7EF-483B-A09D-8BF97196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68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BB5D60-3934-40A4-B964-A5199CD23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5A6D45-E5C8-44E1-AE62-59ED77F61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A6B12-9C20-411F-809F-C25DF431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90C341-FE22-4FC7-A1D7-068A6CB9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3C7A57-BA24-41F4-9E97-032019FB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22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14218-5492-4A3E-8C57-339B215F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5D054E-4009-4486-AAF1-83A3AE372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F94393-F453-4C09-A8DE-63BDBC58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8CB26-7314-4B50-B9FC-CC4058F2F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11EE1-6E26-4450-8379-8613E348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0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D20B2-E9F4-46DA-B99B-D943F786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BEB7B6-6B15-4811-8065-9104BF8B8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D2B839-5F56-4FD2-9D20-BEBEEFE8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7C0E7C-4159-4DE9-9134-103F52A1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272F1A-E5AD-4559-9B04-45092DEB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27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A1550-484F-4F82-8995-759D68CF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A05B-D3CC-4C5C-8B7F-0D27F2F2E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EE88BE-A1AC-46BE-A130-C79BBA328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AB5C1D-75CD-4B93-B18C-5D3A7E2AF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6A92B1-C29A-40E9-AF3A-D04AB267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139741-4D1D-40FB-8B5E-8E24117B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32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7CA002-3D96-4DA3-91B7-53730237C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D492-B2FE-4E1D-BCE7-B4F0F1CD9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E95750-3A70-4947-9213-6668B019A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5AD58B-8289-4B84-A125-C053093C3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BF1FA9-5D5D-4170-8FFC-C4AC198C2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A40E3E-D196-43C8-B85E-098CE774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D287FD-FB8E-4FA2-9B6F-CDFEB881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51E9A2-7509-4DF3-981D-1CA93AFF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41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02E93-CEE4-485C-8CEC-B5C007C0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9CB668-150C-4772-B1E2-E446E58C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B851BB-BEA0-4077-A2DF-627C0329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B3C6F0-854B-48AF-A315-644C5771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00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3922FB-8A89-45C4-80DE-D209848A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2E2E6-8248-429C-ABBB-8B1239C1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ECBCD6-928B-4391-9B12-9F825D35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68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402D49-E54D-4072-B549-7A01ABA7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F37B6D-A784-43D8-878B-C43539B79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99CD23-1936-45EB-A4BD-0EBAF5DF6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907882-2C60-4BED-9066-40E35A74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8F0AF7-A58F-4FE0-AABC-0FB18600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50F9FD-A8A8-48AC-A7D1-F1CA1546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27E9A-7468-4618-9184-14770017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CEF456-36A6-422B-B455-7E6CDD1B3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FE39FE-6363-40AD-A622-AE94723DE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D3F878-6E65-421B-B58E-722ECE96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33D408-FBA9-4DDD-8B30-32AED2F8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05B30F-779A-404F-9CD6-6083FE4A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D4C83E-5635-40C6-B78F-DB5B560A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9C968F-1C20-4537-A7FD-D87627E84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37A751-3ECD-4061-B15D-21D198776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5391-EF57-4891-AB59-3CBE1498E1C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71D24-71C7-4518-8665-DCF182992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0D89C-D535-45C4-AB3E-BE80913B3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8524-6C11-4030-B320-CD1DD2DA1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39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708812D2-EE06-43AD-B798-9629B370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2766218"/>
            <a:ext cx="11195538" cy="1325563"/>
          </a:xfrm>
        </p:spPr>
        <p:txBody>
          <a:bodyPr>
            <a:normAutofit fontScale="90000"/>
          </a:bodyPr>
          <a:lstStyle/>
          <a:p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みんなでかんがえ、つくりあげる</a:t>
            </a: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人工呼吸器装着者の </a:t>
            </a: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予備電源確保推進にむけた </a:t>
            </a: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災害対策マニュアル</a:t>
            </a: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がんばるでシート（</a:t>
            </a:r>
            <a: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枚）</a:t>
            </a: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lang="en-US" altLang="ja-JP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一般社団法人 大阪府訪問看護ステーション協会</a:t>
            </a:r>
            <a:b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在宅患者災害時支援体制整備事業委員会作成</a:t>
            </a:r>
            <a:br>
              <a:rPr lang="en-US" altLang="ja-JP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　　　　　　（</a:t>
            </a:r>
            <a:r>
              <a:rPr lang="en-US" altLang="ja-JP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2020</a:t>
            </a:r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700" b="1" dirty="0">
                <a:solidFill>
                  <a:srgbClr val="008A3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月作成）</a:t>
            </a:r>
          </a:p>
        </p:txBody>
      </p:sp>
    </p:spTree>
    <p:extLst>
      <p:ext uri="{BB962C8B-B14F-4D97-AF65-F5344CB8AC3E}">
        <p14:creationId xmlns:p14="http://schemas.microsoft.com/office/powerpoint/2010/main" val="240683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B050"/>
                </a:solidFill>
              </a:rPr>
              <a:t>⑧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367720" y="1693075"/>
            <a:ext cx="1201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災害時に使用できる非常電源を持っているか。</a:t>
            </a:r>
            <a:endParaRPr lang="en-US" altLang="ja-JP" sz="36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296AD1C-F6B5-4C1A-A6D2-97886C53DCB2}"/>
              </a:ext>
            </a:extLst>
          </p:cNvPr>
          <p:cNvSpPr/>
          <p:nvPr/>
        </p:nvSpPr>
        <p:spPr>
          <a:xfrm>
            <a:off x="452764" y="2428365"/>
            <a:ext cx="2024109" cy="2508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自動車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定格出力　　　</a:t>
            </a:r>
            <a:r>
              <a:rPr lang="en-US" altLang="ja-JP" sz="1600" dirty="0">
                <a:solidFill>
                  <a:schemeClr val="tx1"/>
                </a:solidFill>
              </a:rPr>
              <a:t>W</a:t>
            </a:r>
          </a:p>
          <a:p>
            <a:pPr algn="ctr"/>
            <a:endParaRPr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1A5919E-86AA-4318-A6A0-464115B194EE}"/>
              </a:ext>
            </a:extLst>
          </p:cNvPr>
          <p:cNvSpPr/>
          <p:nvPr/>
        </p:nvSpPr>
        <p:spPr>
          <a:xfrm>
            <a:off x="2775761" y="2436106"/>
            <a:ext cx="2069938" cy="25083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発電機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lvl="0" algn="ctr"/>
            <a:endParaRPr lang="en-US" altLang="ja-JP" dirty="0">
              <a:solidFill>
                <a:prstClr val="black"/>
              </a:solidFill>
            </a:endParaRPr>
          </a:p>
          <a:p>
            <a:pPr lvl="0" algn="ctr"/>
            <a:r>
              <a:rPr lang="ja-JP" altLang="en-US" sz="1600" dirty="0">
                <a:solidFill>
                  <a:prstClr val="black"/>
                </a:solidFill>
              </a:rPr>
              <a:t>定格出力　　　</a:t>
            </a:r>
            <a:r>
              <a:rPr lang="en-US" altLang="ja-JP" sz="1600" dirty="0">
                <a:solidFill>
                  <a:prstClr val="black"/>
                </a:solidFill>
              </a:rPr>
              <a:t>W</a:t>
            </a:r>
          </a:p>
          <a:p>
            <a:pPr algn="ctr"/>
            <a:endParaRPr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96B0681-91C7-4E72-B79F-194C6105D010}"/>
              </a:ext>
            </a:extLst>
          </p:cNvPr>
          <p:cNvSpPr/>
          <p:nvPr/>
        </p:nvSpPr>
        <p:spPr>
          <a:xfrm>
            <a:off x="5098758" y="2428365"/>
            <a:ext cx="2024109" cy="25188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蓄電池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lvl="0" algn="ctr"/>
            <a:endParaRPr lang="en-US" altLang="ja-JP" sz="1600" dirty="0">
              <a:solidFill>
                <a:prstClr val="black"/>
              </a:solidFill>
            </a:endParaRPr>
          </a:p>
          <a:p>
            <a:pPr algn="ctr"/>
            <a:endParaRPr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70BB367-8F38-4B0F-8E7D-E96A907BE094}"/>
              </a:ext>
            </a:extLst>
          </p:cNvPr>
          <p:cNvSpPr/>
          <p:nvPr/>
        </p:nvSpPr>
        <p:spPr>
          <a:xfrm>
            <a:off x="7375927" y="2425673"/>
            <a:ext cx="2165357" cy="25188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住宅設備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0" algn="ctr"/>
            <a:endParaRPr lang="en-US" altLang="ja-JP" dirty="0">
              <a:solidFill>
                <a:prstClr val="black"/>
              </a:solidFill>
            </a:endParaRPr>
          </a:p>
          <a:p>
            <a:pPr lvl="0" algn="ctr"/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4B3E1F6-90F5-4FEE-BC78-D43EB9E77480}"/>
              </a:ext>
            </a:extLst>
          </p:cNvPr>
          <p:cNvSpPr/>
          <p:nvPr/>
        </p:nvSpPr>
        <p:spPr>
          <a:xfrm>
            <a:off x="9729946" y="2436106"/>
            <a:ext cx="2024109" cy="251880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所持していない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230DBA-7D4C-416C-BB03-F30E9F6E92B7}"/>
              </a:ext>
            </a:extLst>
          </p:cNvPr>
          <p:cNvSpPr/>
          <p:nvPr/>
        </p:nvSpPr>
        <p:spPr>
          <a:xfrm>
            <a:off x="1497369" y="3955457"/>
            <a:ext cx="562250" cy="373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27114B8-CFFC-4F56-93F5-AF054A790C73}"/>
              </a:ext>
            </a:extLst>
          </p:cNvPr>
          <p:cNvSpPr/>
          <p:nvPr/>
        </p:nvSpPr>
        <p:spPr>
          <a:xfrm>
            <a:off x="3861789" y="3955458"/>
            <a:ext cx="497164" cy="374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E4DDB69-864D-4BAF-A049-36814F2DCFD3}"/>
              </a:ext>
            </a:extLst>
          </p:cNvPr>
          <p:cNvSpPr/>
          <p:nvPr/>
        </p:nvSpPr>
        <p:spPr>
          <a:xfrm>
            <a:off x="6104958" y="3872694"/>
            <a:ext cx="532659" cy="3745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1D5D464-8C63-493A-AF9C-02D679F74791}"/>
              </a:ext>
            </a:extLst>
          </p:cNvPr>
          <p:cNvSpPr/>
          <p:nvPr/>
        </p:nvSpPr>
        <p:spPr>
          <a:xfrm>
            <a:off x="8395384" y="3890857"/>
            <a:ext cx="577049" cy="3940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A94053-72EB-445B-8411-A219CEBA679B}"/>
              </a:ext>
            </a:extLst>
          </p:cNvPr>
          <p:cNvSpPr txBox="1"/>
          <p:nvPr/>
        </p:nvSpPr>
        <p:spPr>
          <a:xfrm>
            <a:off x="292963" y="6300969"/>
            <a:ext cx="1015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燃料</a:t>
            </a:r>
            <a:r>
              <a:rPr lang="en-US" altLang="ja-JP" sz="2000" b="1" dirty="0">
                <a:solidFill>
                  <a:srgbClr val="FF0000"/>
                </a:solidFill>
              </a:rPr>
              <a:t>※</a:t>
            </a:r>
            <a:r>
              <a:rPr lang="ja-JP" altLang="en-US" sz="2000" b="1" dirty="0">
                <a:solidFill>
                  <a:srgbClr val="FF0000"/>
                </a:solidFill>
              </a:rPr>
              <a:t>は、ここではまだ記載せず、シート⑩の結果を記載しても良い。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4E45014-3B3C-47E3-980E-BD3A39327320}"/>
              </a:ext>
            </a:extLst>
          </p:cNvPr>
          <p:cNvSpPr txBox="1"/>
          <p:nvPr/>
        </p:nvSpPr>
        <p:spPr>
          <a:xfrm>
            <a:off x="1728196" y="422713"/>
            <a:ext cx="10297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非常電源はありますか？</a:t>
            </a:r>
            <a:endParaRPr lang="en-US" altLang="ja-JP" sz="6600" b="1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1532D9E-B8D0-484B-8836-AFFEABE2B5ED}"/>
              </a:ext>
            </a:extLst>
          </p:cNvPr>
          <p:cNvSpPr/>
          <p:nvPr/>
        </p:nvSpPr>
        <p:spPr>
          <a:xfrm>
            <a:off x="6076871" y="4438238"/>
            <a:ext cx="532659" cy="3745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1930A4E-1EF4-4107-869D-D93249119095}"/>
              </a:ext>
            </a:extLst>
          </p:cNvPr>
          <p:cNvSpPr/>
          <p:nvPr/>
        </p:nvSpPr>
        <p:spPr>
          <a:xfrm>
            <a:off x="5059649" y="3876736"/>
            <a:ext cx="2732523" cy="1233913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>
                <a:solidFill>
                  <a:prstClr val="black"/>
                </a:solidFill>
              </a:rPr>
              <a:t>定格出力　　　</a:t>
            </a:r>
            <a:r>
              <a:rPr lang="en-US" altLang="ja-JP" sz="1600" dirty="0">
                <a:solidFill>
                  <a:prstClr val="black"/>
                </a:solidFill>
              </a:rPr>
              <a:t>W</a:t>
            </a:r>
          </a:p>
          <a:p>
            <a:pPr lvl="0"/>
            <a:endParaRPr lang="en-US" altLang="ja-JP" sz="1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</a:rPr>
              <a:t>電池容量　　　</a:t>
            </a:r>
            <a:r>
              <a:rPr lang="en-US" altLang="ja-JP" sz="1600" dirty="0" err="1">
                <a:solidFill>
                  <a:prstClr val="black"/>
                </a:solidFill>
              </a:rPr>
              <a:t>Wh</a:t>
            </a:r>
            <a:endParaRPr lang="en-US" altLang="ja-JP" sz="1600" dirty="0">
              <a:solidFill>
                <a:prstClr val="black"/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D494850-AB78-4BF6-A69F-742EABFE5FA2}"/>
              </a:ext>
            </a:extLst>
          </p:cNvPr>
          <p:cNvSpPr/>
          <p:nvPr/>
        </p:nvSpPr>
        <p:spPr>
          <a:xfrm>
            <a:off x="7404022" y="3931014"/>
            <a:ext cx="2732523" cy="1233913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>
                <a:solidFill>
                  <a:prstClr val="black"/>
                </a:solidFill>
              </a:rPr>
              <a:t>定格出力　　　</a:t>
            </a:r>
            <a:r>
              <a:rPr lang="en-US" altLang="ja-JP" sz="1600" dirty="0">
                <a:solidFill>
                  <a:prstClr val="black"/>
                </a:solidFill>
              </a:rPr>
              <a:t>W</a:t>
            </a:r>
          </a:p>
          <a:p>
            <a:pPr lvl="0"/>
            <a:endParaRPr lang="en-US" altLang="ja-JP" sz="1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</a:rPr>
              <a:t>電池容量　　　</a:t>
            </a:r>
            <a:r>
              <a:rPr lang="en-US" altLang="ja-JP" sz="1600" dirty="0">
                <a:solidFill>
                  <a:prstClr val="black"/>
                </a:solidFill>
              </a:rPr>
              <a:t>kWh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B45908C-1D32-4E43-A2A4-66DDF4C5B703}"/>
              </a:ext>
            </a:extLst>
          </p:cNvPr>
          <p:cNvSpPr/>
          <p:nvPr/>
        </p:nvSpPr>
        <p:spPr>
          <a:xfrm>
            <a:off x="8395383" y="4424038"/>
            <a:ext cx="577049" cy="3940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22924D4B-80FA-41CE-81FB-8283970F3B66}"/>
              </a:ext>
            </a:extLst>
          </p:cNvPr>
          <p:cNvGrpSpPr/>
          <p:nvPr/>
        </p:nvGrpSpPr>
        <p:grpSpPr>
          <a:xfrm>
            <a:off x="292963" y="5047948"/>
            <a:ext cx="2482798" cy="1233913"/>
            <a:chOff x="292963" y="4427756"/>
            <a:chExt cx="2482798" cy="1233913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EBA9E7C8-DE84-43A3-A2A7-6548694C57FE}"/>
                </a:ext>
              </a:extLst>
            </p:cNvPr>
            <p:cNvSpPr txBox="1"/>
            <p:nvPr/>
          </p:nvSpPr>
          <p:spPr>
            <a:xfrm>
              <a:off x="292963" y="4427756"/>
              <a:ext cx="1204406" cy="268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/>
                <a:t>燃料</a:t>
              </a:r>
              <a:r>
                <a:rPr lang="en-US" altLang="ja-JP" sz="2400" b="1" dirty="0">
                  <a:solidFill>
                    <a:srgbClr val="FF0000"/>
                  </a:solidFill>
                </a:rPr>
                <a:t>※</a:t>
              </a:r>
              <a:endParaRPr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B193E69-A3BF-4126-A681-ED6835BB844D}"/>
                </a:ext>
              </a:extLst>
            </p:cNvPr>
            <p:cNvSpPr txBox="1"/>
            <p:nvPr/>
          </p:nvSpPr>
          <p:spPr>
            <a:xfrm>
              <a:off x="1728196" y="5192715"/>
              <a:ext cx="1047565" cy="268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/>
                <a:t>日分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10AC9D5-2D48-49BF-8B88-27735F4765F7}"/>
                </a:ext>
              </a:extLst>
            </p:cNvPr>
            <p:cNvSpPr/>
            <p:nvPr/>
          </p:nvSpPr>
          <p:spPr>
            <a:xfrm>
              <a:off x="355107" y="4427756"/>
              <a:ext cx="2163160" cy="1233913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260E940-21BD-4C26-8C69-835D16ECA484}"/>
              </a:ext>
            </a:extLst>
          </p:cNvPr>
          <p:cNvGrpSpPr/>
          <p:nvPr/>
        </p:nvGrpSpPr>
        <p:grpSpPr>
          <a:xfrm>
            <a:off x="2713618" y="5047948"/>
            <a:ext cx="2482798" cy="1233913"/>
            <a:chOff x="2615960" y="4427756"/>
            <a:chExt cx="2482798" cy="1233913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1B43EDAC-2A08-43AC-A5AA-D00301A33286}"/>
                </a:ext>
              </a:extLst>
            </p:cNvPr>
            <p:cNvSpPr txBox="1"/>
            <p:nvPr/>
          </p:nvSpPr>
          <p:spPr>
            <a:xfrm>
              <a:off x="2615960" y="4427756"/>
              <a:ext cx="1177738" cy="268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/>
                <a:t>燃料</a:t>
              </a:r>
              <a:r>
                <a:rPr lang="en-US" altLang="ja-JP" sz="2400" b="1" dirty="0">
                  <a:solidFill>
                    <a:srgbClr val="FF0000"/>
                  </a:solidFill>
                </a:rPr>
                <a:t>※</a:t>
              </a:r>
              <a:endParaRPr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EBE89322-7AF0-45EC-9BB7-D9298AA4FFF4}"/>
                </a:ext>
              </a:extLst>
            </p:cNvPr>
            <p:cNvSpPr txBox="1"/>
            <p:nvPr/>
          </p:nvSpPr>
          <p:spPr>
            <a:xfrm>
              <a:off x="4051193" y="5192715"/>
              <a:ext cx="1047565" cy="268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/>
                <a:t>日分</a:t>
              </a: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034AF890-5A4D-45C5-9665-2DE3D44D95C2}"/>
                </a:ext>
              </a:extLst>
            </p:cNvPr>
            <p:cNvSpPr/>
            <p:nvPr/>
          </p:nvSpPr>
          <p:spPr>
            <a:xfrm>
              <a:off x="2648558" y="4427756"/>
              <a:ext cx="2163160" cy="1233913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949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⑨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793774" y="1569849"/>
            <a:ext cx="10807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使用する機器の消費電力を計算する。</a:t>
            </a:r>
            <a:endParaRPr lang="en-US" altLang="ja-JP" sz="4000" b="1" dirty="0"/>
          </a:p>
        </p:txBody>
      </p:sp>
      <p:sp>
        <p:nvSpPr>
          <p:cNvPr id="17" name="次の値と等しい 16">
            <a:extLst>
              <a:ext uri="{FF2B5EF4-FFF2-40B4-BE49-F238E27FC236}">
                <a16:creationId xmlns:a16="http://schemas.microsoft.com/office/drawing/2014/main" id="{0BD51C49-4B83-4355-8197-BC38F95E0C5D}"/>
              </a:ext>
            </a:extLst>
          </p:cNvPr>
          <p:cNvSpPr/>
          <p:nvPr/>
        </p:nvSpPr>
        <p:spPr>
          <a:xfrm>
            <a:off x="8059096" y="3807809"/>
            <a:ext cx="914400" cy="914400"/>
          </a:xfrm>
          <a:prstGeom prst="mathEqual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19" name="Picture 2" descr="ãé»çãã¤ã©ã¹ããã®ç»åæ¤ç´¢çµæ">
            <a:extLst>
              <a:ext uri="{FF2B5EF4-FFF2-40B4-BE49-F238E27FC236}">
                <a16:creationId xmlns:a16="http://schemas.microsoft.com/office/drawing/2014/main" id="{30A157C9-87B5-4AF7-A19D-0106EC577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405" y="369842"/>
            <a:ext cx="1787886" cy="221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F530BC4B-F858-4FEE-A994-4A4F3E758326}"/>
              </a:ext>
            </a:extLst>
          </p:cNvPr>
          <p:cNvGrpSpPr/>
          <p:nvPr/>
        </p:nvGrpSpPr>
        <p:grpSpPr>
          <a:xfrm>
            <a:off x="468678" y="2429832"/>
            <a:ext cx="3052126" cy="1274704"/>
            <a:chOff x="830654" y="1997074"/>
            <a:chExt cx="3052126" cy="855366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B090307A-85D1-4764-8D45-1CEE767AF9AD}"/>
                </a:ext>
              </a:extLst>
            </p:cNvPr>
            <p:cNvGrpSpPr/>
            <p:nvPr/>
          </p:nvGrpSpPr>
          <p:grpSpPr>
            <a:xfrm>
              <a:off x="830654" y="1997074"/>
              <a:ext cx="2002260" cy="855366"/>
              <a:chOff x="830654" y="1997074"/>
              <a:chExt cx="2002260" cy="855366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79C3C30E-E32C-4B29-8925-BE3440283270}"/>
                  </a:ext>
                </a:extLst>
              </p:cNvPr>
              <p:cNvSpPr/>
              <p:nvPr/>
            </p:nvSpPr>
            <p:spPr>
              <a:xfrm>
                <a:off x="830654" y="2001861"/>
                <a:ext cx="2002260" cy="215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人工呼吸器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90DA3AF6-78A0-46E9-9C8F-9B01FB5EE7CE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627E782A-4B07-4405-91B4-F049BE72B214}"/>
                </a:ext>
              </a:extLst>
            </p:cNvPr>
            <p:cNvSpPr/>
            <p:nvPr/>
          </p:nvSpPr>
          <p:spPr>
            <a:xfrm>
              <a:off x="2678268" y="2582899"/>
              <a:ext cx="1204512" cy="154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3474D935-4971-4E68-BD52-90619742D649}"/>
              </a:ext>
            </a:extLst>
          </p:cNvPr>
          <p:cNvGrpSpPr/>
          <p:nvPr/>
        </p:nvGrpSpPr>
        <p:grpSpPr>
          <a:xfrm>
            <a:off x="3043557" y="2408732"/>
            <a:ext cx="2822877" cy="1274686"/>
            <a:chOff x="3379892" y="1817185"/>
            <a:chExt cx="2822877" cy="1178468"/>
          </a:xfrm>
        </p:grpSpPr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B5EBA3AC-2702-4715-B15F-B3EF6E62A9F2}"/>
                </a:ext>
              </a:extLst>
            </p:cNvPr>
            <p:cNvSpPr/>
            <p:nvPr/>
          </p:nvSpPr>
          <p:spPr>
            <a:xfrm>
              <a:off x="5225970" y="2594779"/>
              <a:ext cx="976799" cy="212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BCB8ADBB-0A1E-4372-B5C7-2E345297A854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2E5B29E7-7652-4F3B-9D63-EAADA8ACD623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15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加温加湿器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9A1F4DB-A87C-433D-AFD1-43EE5716B683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62055E12-F323-4C69-B721-995B720731D6}"/>
              </a:ext>
            </a:extLst>
          </p:cNvPr>
          <p:cNvGrpSpPr/>
          <p:nvPr/>
        </p:nvGrpSpPr>
        <p:grpSpPr>
          <a:xfrm>
            <a:off x="5629307" y="2429830"/>
            <a:ext cx="2822877" cy="1239259"/>
            <a:chOff x="3379892" y="1817185"/>
            <a:chExt cx="2822877" cy="1239259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D777B990-8EE2-4A46-910D-A6508B55FEB1}"/>
                </a:ext>
              </a:extLst>
            </p:cNvPr>
            <p:cNvSpPr/>
            <p:nvPr/>
          </p:nvSpPr>
          <p:spPr>
            <a:xfrm>
              <a:off x="5225970" y="2594779"/>
              <a:ext cx="9767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60E6473A-27CF-4882-A029-E01B31972C1A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C3B77D60-4425-4495-8B0C-3432813AE669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469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酸素濃縮器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0CCACD7C-AE55-42B9-A987-AFA66642AA0E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799CD608-C93E-46C0-942B-30512370804C}"/>
              </a:ext>
            </a:extLst>
          </p:cNvPr>
          <p:cNvGrpSpPr/>
          <p:nvPr/>
        </p:nvGrpSpPr>
        <p:grpSpPr>
          <a:xfrm>
            <a:off x="468678" y="5454027"/>
            <a:ext cx="2822877" cy="1178468"/>
            <a:chOff x="3379892" y="1817185"/>
            <a:chExt cx="2822877" cy="1178468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D860519D-12FA-4334-8904-DF744B3AEBFC}"/>
                </a:ext>
              </a:extLst>
            </p:cNvPr>
            <p:cNvSpPr/>
            <p:nvPr/>
          </p:nvSpPr>
          <p:spPr>
            <a:xfrm>
              <a:off x="5225970" y="2594779"/>
              <a:ext cx="976799" cy="212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49E7CD6D-115C-4F9F-B897-44F7FBEE13E9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2BC5F62B-D7FF-4B59-AC95-480A677392C5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15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排痰補助装置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A2AC42BE-F4AE-47C0-9BB2-193CBC2FFBB2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429CAFBB-3C81-411B-AC62-078A93132750}"/>
              </a:ext>
            </a:extLst>
          </p:cNvPr>
          <p:cNvGrpSpPr/>
          <p:nvPr/>
        </p:nvGrpSpPr>
        <p:grpSpPr>
          <a:xfrm>
            <a:off x="470159" y="3928424"/>
            <a:ext cx="3052126" cy="1222786"/>
            <a:chOff x="830654" y="1997074"/>
            <a:chExt cx="3052126" cy="855366"/>
          </a:xfrm>
        </p:grpSpPr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AA82E0A2-D9AA-4105-9C36-7B8DBCB7A1A8}"/>
                </a:ext>
              </a:extLst>
            </p:cNvPr>
            <p:cNvGrpSpPr/>
            <p:nvPr/>
          </p:nvGrpSpPr>
          <p:grpSpPr>
            <a:xfrm>
              <a:off x="830654" y="1997074"/>
              <a:ext cx="1885493" cy="855366"/>
              <a:chOff x="830654" y="1997074"/>
              <a:chExt cx="1885493" cy="855366"/>
            </a:xfrm>
          </p:grpSpPr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3D4C9E78-B8D4-44D9-B757-6153CB92BC2F}"/>
                  </a:ext>
                </a:extLst>
              </p:cNvPr>
              <p:cNvSpPr/>
              <p:nvPr/>
            </p:nvSpPr>
            <p:spPr>
              <a:xfrm>
                <a:off x="830654" y="2001861"/>
                <a:ext cx="1884012" cy="267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吸引器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153D12E6-AF64-48EC-BBA5-C8E0D1FFB03B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F9E3D5F6-B6E6-41D1-8144-F6D90B25C4A3}"/>
                </a:ext>
              </a:extLst>
            </p:cNvPr>
            <p:cNvSpPr/>
            <p:nvPr/>
          </p:nvSpPr>
          <p:spPr>
            <a:xfrm>
              <a:off x="2678268" y="2582899"/>
              <a:ext cx="1204512" cy="190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1B332BA3-EA6F-460E-9EAE-656B6C2557CF}"/>
              </a:ext>
            </a:extLst>
          </p:cNvPr>
          <p:cNvGrpSpPr/>
          <p:nvPr/>
        </p:nvGrpSpPr>
        <p:grpSpPr>
          <a:xfrm>
            <a:off x="3008868" y="3957798"/>
            <a:ext cx="2822877" cy="1222764"/>
            <a:chOff x="3379892" y="1817185"/>
            <a:chExt cx="2822877" cy="1178468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955462B6-3120-47F0-B446-6FA990095320}"/>
                </a:ext>
              </a:extLst>
            </p:cNvPr>
            <p:cNvSpPr/>
            <p:nvPr/>
          </p:nvSpPr>
          <p:spPr>
            <a:xfrm>
              <a:off x="5225970" y="2594779"/>
              <a:ext cx="976799" cy="262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CAA86952-4962-40CE-A7DF-5D04E17C63DB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89" name="正方形/長方形 88">
                <a:extLst>
                  <a:ext uri="{FF2B5EF4-FFF2-40B4-BE49-F238E27FC236}">
                    <a16:creationId xmlns:a16="http://schemas.microsoft.com/office/drawing/2014/main" id="{EB994977-42D1-47CD-A546-EC2E85F63853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67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吸入器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E35991E3-464E-4D82-9937-6E48CFA19810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DA702736-10B5-48B8-9562-15C1E1332BF2}"/>
              </a:ext>
            </a:extLst>
          </p:cNvPr>
          <p:cNvGrpSpPr/>
          <p:nvPr/>
        </p:nvGrpSpPr>
        <p:grpSpPr>
          <a:xfrm>
            <a:off x="3005277" y="5452184"/>
            <a:ext cx="2822877" cy="1178468"/>
            <a:chOff x="3379892" y="1817185"/>
            <a:chExt cx="2822877" cy="1178468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FCAD506-DF63-4BF2-96E1-522087B0815B}"/>
                </a:ext>
              </a:extLst>
            </p:cNvPr>
            <p:cNvSpPr/>
            <p:nvPr/>
          </p:nvSpPr>
          <p:spPr>
            <a:xfrm>
              <a:off x="5225970" y="2594779"/>
              <a:ext cx="976799" cy="212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0D4189D1-D4BA-472F-A32E-02B013D713A3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8D6183DA-83DB-4625-8D75-5A6DFADF80CE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15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ﾊﾟﾙｽｵｷｼﾒｰﾀｰ</a:t>
                </a:r>
                <a:endParaRPr lang="en-US" altLang="ja-JP" b="1" dirty="0"/>
              </a:p>
              <a:p>
                <a:r>
                  <a:rPr lang="en-US" altLang="ja-JP" b="1" dirty="0"/>
                  <a:t>(</a:t>
                </a:r>
                <a:r>
                  <a:rPr lang="ja-JP" altLang="en-US" b="1" dirty="0"/>
                  <a:t>機種　　　　</a:t>
                </a:r>
                <a:r>
                  <a:rPr lang="en-US" altLang="ja-JP" b="1" dirty="0"/>
                  <a:t>)</a:t>
                </a:r>
              </a:p>
            </p:txBody>
          </p:sp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A6E3BC3B-2BC2-4F74-9B06-CE67B41FDB04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0E533866-FC1F-4E09-825D-C0124DD9987E}"/>
              </a:ext>
            </a:extLst>
          </p:cNvPr>
          <p:cNvGrpSpPr/>
          <p:nvPr/>
        </p:nvGrpSpPr>
        <p:grpSpPr>
          <a:xfrm>
            <a:off x="5629307" y="3954254"/>
            <a:ext cx="2822877" cy="1239259"/>
            <a:chOff x="3379892" y="1817185"/>
            <a:chExt cx="2822877" cy="1239259"/>
          </a:xfrm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962B8EBF-E290-4034-A2BF-C768C0AEFC7F}"/>
                </a:ext>
              </a:extLst>
            </p:cNvPr>
            <p:cNvSpPr/>
            <p:nvPr/>
          </p:nvSpPr>
          <p:spPr>
            <a:xfrm>
              <a:off x="5225970" y="2594779"/>
              <a:ext cx="9767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E56A7356-EAEC-478A-B6A9-A9BE9D1C52D2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05195B0B-CB14-4D4E-9968-579BBDA86151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68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その他</a:t>
                </a:r>
                <a:endParaRPr lang="en-US" altLang="ja-JP" b="1" dirty="0"/>
              </a:p>
            </p:txBody>
          </p:sp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CFD25806-66FD-4A15-B3DD-5AF4E184DE67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DADB4A23-58C1-4A4B-8938-5CEC6C7BFB0A}"/>
              </a:ext>
            </a:extLst>
          </p:cNvPr>
          <p:cNvGrpSpPr/>
          <p:nvPr/>
        </p:nvGrpSpPr>
        <p:grpSpPr>
          <a:xfrm>
            <a:off x="9263122" y="3735200"/>
            <a:ext cx="3438452" cy="1526582"/>
            <a:chOff x="3425451" y="1817185"/>
            <a:chExt cx="2777318" cy="1178468"/>
          </a:xfrm>
        </p:grpSpPr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C1B77B5E-F71C-4822-8368-08A200BB1178}"/>
                </a:ext>
              </a:extLst>
            </p:cNvPr>
            <p:cNvSpPr/>
            <p:nvPr/>
          </p:nvSpPr>
          <p:spPr>
            <a:xfrm>
              <a:off x="5225970" y="2594779"/>
              <a:ext cx="976799" cy="3563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b="1" dirty="0"/>
                <a:t>W</a:t>
              </a:r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8136542C-A7D2-43EA-B369-3BB8F303C303}"/>
                </a:ext>
              </a:extLst>
            </p:cNvPr>
            <p:cNvSpPr/>
            <p:nvPr/>
          </p:nvSpPr>
          <p:spPr>
            <a:xfrm>
              <a:off x="3425451" y="1817185"/>
              <a:ext cx="1839935" cy="11784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/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A4ACC1C-20E3-492E-A4DA-7F5163385D11}"/>
              </a:ext>
            </a:extLst>
          </p:cNvPr>
          <p:cNvSpPr txBox="1"/>
          <p:nvPr/>
        </p:nvSpPr>
        <p:spPr>
          <a:xfrm>
            <a:off x="1681610" y="369843"/>
            <a:ext cx="1029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/>
              <a:t>機器の消費電力は？</a:t>
            </a:r>
            <a:endParaRPr lang="en-US" altLang="ja-JP" sz="72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1EDB6F0-57D6-4DC5-AD99-03C7B024042F}"/>
              </a:ext>
            </a:extLst>
          </p:cNvPr>
          <p:cNvSpPr txBox="1"/>
          <p:nvPr/>
        </p:nvSpPr>
        <p:spPr>
          <a:xfrm>
            <a:off x="9018621" y="3300451"/>
            <a:ext cx="2345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消費電力の計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1440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⑩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216132" y="1689391"/>
            <a:ext cx="11428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⑧の非常電源を動かし、</a:t>
            </a:r>
            <a:r>
              <a:rPr lang="ja-JP" altLang="en-US" sz="3600" b="1" dirty="0">
                <a:solidFill>
                  <a:srgbClr val="FF0000"/>
                </a:solidFill>
              </a:rPr>
              <a:t>動作するか</a:t>
            </a:r>
            <a:r>
              <a:rPr lang="ja-JP" altLang="en-US" sz="3600" b="1" dirty="0"/>
              <a:t>を確認する</a:t>
            </a:r>
            <a:endParaRPr lang="en-US" altLang="ja-JP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BA8182-0703-4A62-8B5D-5903A45EAF6F}"/>
              </a:ext>
            </a:extLst>
          </p:cNvPr>
          <p:cNvSpPr txBox="1"/>
          <p:nvPr/>
        </p:nvSpPr>
        <p:spPr>
          <a:xfrm>
            <a:off x="372866" y="2421202"/>
            <a:ext cx="11461069" cy="5847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非常電源は正しく動作するか？</a:t>
            </a:r>
            <a:r>
              <a:rPr lang="ja-JP" altLang="en-US" sz="2400" b="1" dirty="0"/>
              <a:t>（照明器具等の支障のない機器で確認）</a:t>
            </a:r>
            <a:endParaRPr lang="en-US" altLang="ja-JP" sz="3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B71433-9DF2-4223-93E8-C373AB12B424}"/>
              </a:ext>
            </a:extLst>
          </p:cNvPr>
          <p:cNvSpPr txBox="1"/>
          <p:nvPr/>
        </p:nvSpPr>
        <p:spPr>
          <a:xfrm>
            <a:off x="365466" y="4171686"/>
            <a:ext cx="11461069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蓄電池は　　　</a:t>
            </a:r>
            <a:r>
              <a:rPr lang="en-US" altLang="ja-JP" sz="3200" b="1" dirty="0"/>
              <a:t>W</a:t>
            </a:r>
            <a:r>
              <a:rPr lang="ja-JP" altLang="en-US" sz="3200" b="1" dirty="0"/>
              <a:t>の機器を繋いで　　　時間の運転が可能</a:t>
            </a:r>
            <a:endParaRPr lang="en-US" altLang="ja-JP" sz="3200" b="1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5D7E8D5-6B5D-4A49-9632-3B394FD704B2}"/>
              </a:ext>
            </a:extLst>
          </p:cNvPr>
          <p:cNvSpPr/>
          <p:nvPr/>
        </p:nvSpPr>
        <p:spPr>
          <a:xfrm>
            <a:off x="2785844" y="4273949"/>
            <a:ext cx="781235" cy="379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CDF1117-C9B3-41B1-AE9D-ACD87F614701}"/>
              </a:ext>
            </a:extLst>
          </p:cNvPr>
          <p:cNvSpPr/>
          <p:nvPr/>
        </p:nvSpPr>
        <p:spPr>
          <a:xfrm>
            <a:off x="7203637" y="4265843"/>
            <a:ext cx="781235" cy="379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153EBF-32E1-41A9-830C-2B56D042EF2C}"/>
              </a:ext>
            </a:extLst>
          </p:cNvPr>
          <p:cNvSpPr txBox="1"/>
          <p:nvPr/>
        </p:nvSpPr>
        <p:spPr>
          <a:xfrm>
            <a:off x="439560" y="3306528"/>
            <a:ext cx="11461069" cy="5847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車や発電機から、蓄電池等への充電が可能か</a:t>
            </a:r>
            <a:endParaRPr lang="en-US" altLang="ja-JP" sz="32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621C4-F7A4-440B-A3E8-4D6DCFFBF66D}"/>
              </a:ext>
            </a:extLst>
          </p:cNvPr>
          <p:cNvSpPr txBox="1"/>
          <p:nvPr/>
        </p:nvSpPr>
        <p:spPr>
          <a:xfrm>
            <a:off x="513654" y="4920136"/>
            <a:ext cx="1131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②⑧⑨の結果をもとに、非常電源を再考してみる。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328B3F5-5CDF-4D50-B76F-7376CB399D9D}"/>
              </a:ext>
            </a:extLst>
          </p:cNvPr>
          <p:cNvSpPr/>
          <p:nvPr/>
        </p:nvSpPr>
        <p:spPr>
          <a:xfrm>
            <a:off x="2549304" y="5418540"/>
            <a:ext cx="1778627" cy="674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330D0B-49AB-4017-8EC0-0194C7A315CB}"/>
              </a:ext>
            </a:extLst>
          </p:cNvPr>
          <p:cNvSpPr txBox="1"/>
          <p:nvPr/>
        </p:nvSpPr>
        <p:spPr>
          <a:xfrm>
            <a:off x="4277819" y="5554207"/>
            <a:ext cx="4033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日分の燃料を備蓄する。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9259F9E-B5FB-4720-9072-CDD79F2F354C}"/>
              </a:ext>
            </a:extLst>
          </p:cNvPr>
          <p:cNvSpPr txBox="1"/>
          <p:nvPr/>
        </p:nvSpPr>
        <p:spPr>
          <a:xfrm>
            <a:off x="1728607" y="437088"/>
            <a:ext cx="10297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非常電源を動かしてみよう</a:t>
            </a:r>
            <a:endParaRPr lang="en-US" altLang="ja-JP" sz="66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FBE05AE-9E85-4324-B4C0-3ACDD05E257F}"/>
              </a:ext>
            </a:extLst>
          </p:cNvPr>
          <p:cNvSpPr txBox="1"/>
          <p:nvPr/>
        </p:nvSpPr>
        <p:spPr>
          <a:xfrm>
            <a:off x="513654" y="5578313"/>
            <a:ext cx="244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⑧⑨の結果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01AAB9F-02DA-423D-A301-1E5E1C14C13C}"/>
              </a:ext>
            </a:extLst>
          </p:cNvPr>
          <p:cNvSpPr txBox="1"/>
          <p:nvPr/>
        </p:nvSpPr>
        <p:spPr>
          <a:xfrm>
            <a:off x="561968" y="6208649"/>
            <a:ext cx="11082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住宅設備（太陽光発電・蓄電池）がある場合は、蓄電される容量をご確認ください。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1517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941C8E"/>
                </a:solidFill>
              </a:rPr>
              <a:t>⑪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941C8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4EF326-73CA-4F25-8F7A-C1A2CEAA00AD}"/>
              </a:ext>
            </a:extLst>
          </p:cNvPr>
          <p:cNvSpPr/>
          <p:nvPr/>
        </p:nvSpPr>
        <p:spPr>
          <a:xfrm>
            <a:off x="1778925" y="379822"/>
            <a:ext cx="100916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/>
              <a:t>再確認しましょう（⑧～⑩）</a:t>
            </a:r>
            <a:endParaRPr lang="en-US" altLang="ja-JP" sz="60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2A4661D-F437-4160-96C5-0E86B6111B14}"/>
              </a:ext>
            </a:extLst>
          </p:cNvPr>
          <p:cNvSpPr/>
          <p:nvPr/>
        </p:nvSpPr>
        <p:spPr>
          <a:xfrm>
            <a:off x="662921" y="1775305"/>
            <a:ext cx="118227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/>
              <a:t>□非常電源の準備はできているか</a:t>
            </a:r>
            <a:endParaRPr lang="en-US" altLang="ja-JP" sz="4000" dirty="0"/>
          </a:p>
          <a:p>
            <a:r>
              <a:rPr lang="ja-JP" altLang="en-US" sz="4000" dirty="0"/>
              <a:t>□機器の消費電力の合計が非常電源の容量を　</a:t>
            </a:r>
            <a:endParaRPr lang="en-US" altLang="ja-JP" sz="4000" dirty="0"/>
          </a:p>
          <a:p>
            <a:r>
              <a:rPr lang="ja-JP" altLang="en-US" sz="4000" dirty="0"/>
              <a:t>　超えていないか</a:t>
            </a:r>
            <a:endParaRPr lang="en-US" altLang="ja-JP" sz="4000" dirty="0"/>
          </a:p>
          <a:p>
            <a:r>
              <a:rPr lang="ja-JP" altLang="en-US" sz="4000" dirty="0"/>
              <a:t>□非常電源が正しく動作するかを、支援者と</a:t>
            </a:r>
            <a:endParaRPr lang="en-US" altLang="ja-JP" sz="4000" dirty="0"/>
          </a:p>
          <a:p>
            <a:r>
              <a:rPr lang="ja-JP" altLang="en-US" sz="4000" dirty="0"/>
              <a:t>　ともに実施・確認したか</a:t>
            </a:r>
            <a:endParaRPr lang="en-US" altLang="ja-JP" sz="4000" dirty="0"/>
          </a:p>
          <a:p>
            <a:r>
              <a:rPr lang="ja-JP" altLang="en-US" sz="4000" dirty="0"/>
              <a:t>□非常電源の燃料を（　　）日分確保できたか</a:t>
            </a:r>
            <a:endParaRPr lang="en-US" altLang="ja-JP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7699-2436-4F47-BE9B-586A36127E64}"/>
              </a:ext>
            </a:extLst>
          </p:cNvPr>
          <p:cNvSpPr txBox="1"/>
          <p:nvPr/>
        </p:nvSpPr>
        <p:spPr>
          <a:xfrm>
            <a:off x="500217" y="5727714"/>
            <a:ext cx="1169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全てに☑できましたか？</a:t>
            </a:r>
          </a:p>
        </p:txBody>
      </p:sp>
    </p:spTree>
    <p:extLst>
      <p:ext uri="{BB962C8B-B14F-4D97-AF65-F5344CB8AC3E}">
        <p14:creationId xmlns:p14="http://schemas.microsoft.com/office/powerpoint/2010/main" val="429252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⑫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122690" y="1670329"/>
            <a:ext cx="12069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災害時に状況知らせる必要のある連絡先を記入する</a:t>
            </a:r>
            <a:endParaRPr lang="en-US" altLang="ja-JP" sz="36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532873" y="2978522"/>
          <a:ext cx="5400000" cy="3599997"/>
        </p:xfrm>
        <a:graphic>
          <a:graphicData uri="http://schemas.openxmlformats.org/drawingml/2006/table">
            <a:tbl>
              <a:tblPr/>
              <a:tblGrid>
                <a:gridCol w="189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563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名称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電話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24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時間対応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6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病院主治医・</a:t>
                      </a:r>
                    </a:p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病院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科名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訪問診療医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6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緊急受け入れ病院名・</a:t>
                      </a:r>
                    </a:p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担当者名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ケアマネージャー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訪問看護事業所名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訪問看護事業所名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ヘルパーステーション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医療機器業者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呼吸器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医療機器業者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在宅酸素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医療機器業者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その他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08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その他支援者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8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その他支援者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6095999" y="2972922"/>
          <a:ext cx="5400000" cy="729048"/>
        </p:xfrm>
        <a:graphic>
          <a:graphicData uri="http://schemas.openxmlformats.org/drawingml/2006/table">
            <a:tbl>
              <a:tblPr/>
              <a:tblGrid>
                <a:gridCol w="139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16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名称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電話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24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時間対応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01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災害時避難所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16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福祉避難所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6152271" y="4572866"/>
          <a:ext cx="5400000" cy="769620"/>
        </p:xfrm>
        <a:graphic>
          <a:graphicData uri="http://schemas.openxmlformats.org/drawingml/2006/table">
            <a:tbl>
              <a:tblPr/>
              <a:tblGrid>
                <a:gridCol w="226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40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名称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電話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圏域の災害拠点病院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役所災害担当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電力会社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29883" y="2498191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利用者の関係・支援者連絡一覧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95999" y="2498191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利用者の関係・支援者連絡一覧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08776" y="406503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利用者の関係・支援者連絡一覧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923C65-FAB7-482B-ACF9-13CF691DA794}"/>
              </a:ext>
            </a:extLst>
          </p:cNvPr>
          <p:cNvSpPr txBox="1"/>
          <p:nvPr/>
        </p:nvSpPr>
        <p:spPr>
          <a:xfrm>
            <a:off x="6687536" y="5486677"/>
            <a:ext cx="4971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上記の中で重要度の高い項目をチェックしておこう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884A18A-D53C-4F31-AE80-1C4696683561}"/>
              </a:ext>
            </a:extLst>
          </p:cNvPr>
          <p:cNvSpPr txBox="1"/>
          <p:nvPr/>
        </p:nvSpPr>
        <p:spPr>
          <a:xfrm>
            <a:off x="1712919" y="500634"/>
            <a:ext cx="10297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連絡先一覧を作成しましょう</a:t>
            </a:r>
            <a:endParaRPr lang="en-US" altLang="ja-JP" sz="6000" b="1" dirty="0"/>
          </a:p>
        </p:txBody>
      </p:sp>
    </p:spTree>
    <p:extLst>
      <p:ext uri="{BB962C8B-B14F-4D97-AF65-F5344CB8AC3E}">
        <p14:creationId xmlns:p14="http://schemas.microsoft.com/office/powerpoint/2010/main" val="244471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3C8F4F7-9542-46CE-B58E-BA84818C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16238" y="3394119"/>
            <a:ext cx="4487045" cy="148145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79B05DF-DA04-4C53-932C-7D1C3E2E8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49309" y="-304806"/>
            <a:ext cx="4706128" cy="685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95DE6AA-63BD-470A-897F-9B0E66528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1848276" y="3335795"/>
            <a:ext cx="6481572" cy="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2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①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EDE966-9761-44AA-9414-39344953035D}"/>
              </a:ext>
            </a:extLst>
          </p:cNvPr>
          <p:cNvSpPr txBox="1"/>
          <p:nvPr/>
        </p:nvSpPr>
        <p:spPr>
          <a:xfrm>
            <a:off x="1972319" y="462300"/>
            <a:ext cx="9515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使用機器のバッテリーは？</a:t>
            </a:r>
            <a:endParaRPr lang="en-US" altLang="ja-JP" sz="60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F27F5AA-6878-4B54-96D6-D9EA67B3E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74560"/>
              </p:ext>
            </p:extLst>
          </p:nvPr>
        </p:nvGraphicFramePr>
        <p:xfrm>
          <a:off x="808239" y="1768290"/>
          <a:ext cx="10679184" cy="414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796">
                  <a:extLst>
                    <a:ext uri="{9D8B030D-6E8A-4147-A177-3AD203B41FA5}">
                      <a16:colId xmlns:a16="http://schemas.microsoft.com/office/drawing/2014/main" val="3149505239"/>
                    </a:ext>
                  </a:extLst>
                </a:gridCol>
                <a:gridCol w="2669796">
                  <a:extLst>
                    <a:ext uri="{9D8B030D-6E8A-4147-A177-3AD203B41FA5}">
                      <a16:colId xmlns:a16="http://schemas.microsoft.com/office/drawing/2014/main" val="473731454"/>
                    </a:ext>
                  </a:extLst>
                </a:gridCol>
                <a:gridCol w="2669796">
                  <a:extLst>
                    <a:ext uri="{9D8B030D-6E8A-4147-A177-3AD203B41FA5}">
                      <a16:colId xmlns:a16="http://schemas.microsoft.com/office/drawing/2014/main" val="3775693850"/>
                    </a:ext>
                  </a:extLst>
                </a:gridCol>
                <a:gridCol w="2669796">
                  <a:extLst>
                    <a:ext uri="{9D8B030D-6E8A-4147-A177-3AD203B41FA5}">
                      <a16:colId xmlns:a16="http://schemas.microsoft.com/office/drawing/2014/main" val="2780579309"/>
                    </a:ext>
                  </a:extLst>
                </a:gridCol>
              </a:tblGrid>
              <a:tr h="460058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内臓バッテリー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専用バッテリー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他対策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413524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人工呼吸器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087258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加温加湿器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177301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酸素濃縮器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665466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吸引器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59383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吸入器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882346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排痰補助装置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672857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ﾊﾟﾙｽｵｷｼﾒｰﾀｰ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361947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□　その他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43066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91E95A-DEBF-428F-A945-0A3318B97A2E}"/>
              </a:ext>
            </a:extLst>
          </p:cNvPr>
          <p:cNvSpPr txBox="1"/>
          <p:nvPr/>
        </p:nvSpPr>
        <p:spPr>
          <a:xfrm>
            <a:off x="808240" y="6014907"/>
            <a:ext cx="1087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ここでは使用機器の種類、各種機器のバッテリーの有無を確認します。　</a:t>
            </a:r>
          </a:p>
        </p:txBody>
      </p:sp>
    </p:spTree>
    <p:extLst>
      <p:ext uri="{BB962C8B-B14F-4D97-AF65-F5344CB8AC3E}">
        <p14:creationId xmlns:p14="http://schemas.microsoft.com/office/powerpoint/2010/main" val="291604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②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487159" y="1621283"/>
            <a:ext cx="11544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使用している機器の内臓バッテリー・専用バッテリーによる駆動可能な時間を把握・記入する。</a:t>
            </a:r>
            <a:endParaRPr lang="en-US" altLang="ja-JP" sz="3200" b="1" dirty="0"/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9CA05AE-BEC9-483B-9A6B-FE31A3C9238F}"/>
              </a:ext>
            </a:extLst>
          </p:cNvPr>
          <p:cNvGrpSpPr/>
          <p:nvPr/>
        </p:nvGrpSpPr>
        <p:grpSpPr>
          <a:xfrm>
            <a:off x="492481" y="2902406"/>
            <a:ext cx="3052126" cy="1613851"/>
            <a:chOff x="830654" y="1997074"/>
            <a:chExt cx="3052126" cy="855366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B0FFFEB2-C6D9-43F0-BCF0-6CE0A23D5295}"/>
                </a:ext>
              </a:extLst>
            </p:cNvPr>
            <p:cNvGrpSpPr/>
            <p:nvPr/>
          </p:nvGrpSpPr>
          <p:grpSpPr>
            <a:xfrm>
              <a:off x="830654" y="1997074"/>
              <a:ext cx="1885493" cy="855366"/>
              <a:chOff x="830654" y="1997074"/>
              <a:chExt cx="1885493" cy="855366"/>
            </a:xfrm>
          </p:grpSpPr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53142058-F0A8-4397-9866-E42BCE3D6F5E}"/>
                  </a:ext>
                </a:extLst>
              </p:cNvPr>
              <p:cNvSpPr/>
              <p:nvPr/>
            </p:nvSpPr>
            <p:spPr>
              <a:xfrm>
                <a:off x="830654" y="2001861"/>
                <a:ext cx="1722688" cy="143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人工呼吸器</a:t>
                </a:r>
                <a:endParaRPr lang="en-US" altLang="ja-JP" b="1" dirty="0"/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CC91E32F-00DC-44B7-B515-9DED925A5E58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F1AEB1A-74E9-42A2-B558-3EF7AFE51C5B}"/>
                </a:ext>
              </a:extLst>
            </p:cNvPr>
            <p:cNvSpPr/>
            <p:nvPr/>
          </p:nvSpPr>
          <p:spPr>
            <a:xfrm>
              <a:off x="2678268" y="2582899"/>
              <a:ext cx="1204512" cy="179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1AB15218-64E4-4C59-90CB-C1FDAD45F159}"/>
              </a:ext>
            </a:extLst>
          </p:cNvPr>
          <p:cNvGrpSpPr/>
          <p:nvPr/>
        </p:nvGrpSpPr>
        <p:grpSpPr>
          <a:xfrm>
            <a:off x="3403695" y="2932389"/>
            <a:ext cx="2822877" cy="1588350"/>
            <a:chOff x="3379892" y="1817185"/>
            <a:chExt cx="2822877" cy="1178468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DB3C623-2AB3-4BAC-B55E-74EDF8221992}"/>
                </a:ext>
              </a:extLst>
            </p:cNvPr>
            <p:cNvSpPr/>
            <p:nvPr/>
          </p:nvSpPr>
          <p:spPr>
            <a:xfrm>
              <a:off x="5225970" y="2594779"/>
              <a:ext cx="976799" cy="248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244E51DD-5618-43B8-B466-4AF9E6DD5587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B17BA60A-6259-4807-B9B3-E8785E4F2638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16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加温加湿器</a:t>
                </a:r>
                <a:r>
                  <a:rPr lang="en-US" altLang="ja-JP" sz="1200" b="1" dirty="0"/>
                  <a:t>(</a:t>
                </a:r>
                <a:r>
                  <a:rPr lang="ja-JP" altLang="en-US" sz="1200" b="1" dirty="0"/>
                  <a:t>人工鼻</a:t>
                </a:r>
                <a:r>
                  <a:rPr lang="en-US" altLang="ja-JP" sz="1200" b="1" dirty="0"/>
                  <a:t>)</a:t>
                </a:r>
              </a:p>
              <a:p>
                <a:r>
                  <a:rPr lang="en-US" altLang="ja-JP" sz="1200" b="1" dirty="0"/>
                  <a:t>(</a:t>
                </a:r>
                <a:r>
                  <a:rPr lang="ja-JP" altLang="en-US" sz="1200" b="1" dirty="0"/>
                  <a:t>蓄電池容量の持続時間</a:t>
                </a:r>
                <a:r>
                  <a:rPr lang="en-US" altLang="ja-JP" sz="1200" b="1" dirty="0"/>
                  <a:t>)</a:t>
                </a:r>
                <a:endParaRPr lang="en-US" altLang="ja-JP" b="1" dirty="0"/>
              </a:p>
            </p:txBody>
          </p:sp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42C4B4D2-65ED-49D5-A60D-98FE6ABB4BC4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072227DB-815B-40EE-B393-A8145D2D6786}"/>
              </a:ext>
            </a:extLst>
          </p:cNvPr>
          <p:cNvGrpSpPr/>
          <p:nvPr/>
        </p:nvGrpSpPr>
        <p:grpSpPr>
          <a:xfrm>
            <a:off x="6279099" y="2912518"/>
            <a:ext cx="2822877" cy="1638942"/>
            <a:chOff x="3379892" y="1817185"/>
            <a:chExt cx="2822877" cy="1218946"/>
          </a:xfrm>
        </p:grpSpPr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75B4442-D2C1-48E6-BD3E-99E7E8C43C8B}"/>
                </a:ext>
              </a:extLst>
            </p:cNvPr>
            <p:cNvSpPr/>
            <p:nvPr/>
          </p:nvSpPr>
          <p:spPr>
            <a:xfrm>
              <a:off x="5225970" y="2594779"/>
              <a:ext cx="976799" cy="4413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507649F6-578F-44AC-BD09-6FDA66107D02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36361D00-D6A4-4514-915B-169DA73C2769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384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酸素ﾎﾞﾝﾍﾞ</a:t>
                </a:r>
                <a:r>
                  <a:rPr lang="en-US" altLang="ja-JP" b="1" dirty="0"/>
                  <a:t>×</a:t>
                </a:r>
                <a:r>
                  <a:rPr lang="ja-JP" altLang="en-US" b="1" dirty="0"/>
                  <a:t>　本</a:t>
                </a:r>
                <a:endParaRPr lang="en-US" altLang="ja-JP" b="1" dirty="0"/>
              </a:p>
              <a:p>
                <a:r>
                  <a:rPr lang="en-US" altLang="ja-JP" sz="1200" b="1" dirty="0"/>
                  <a:t>(</a:t>
                </a:r>
                <a:r>
                  <a:rPr lang="ja-JP" altLang="en-US" sz="1200" b="1" dirty="0"/>
                  <a:t>　</a:t>
                </a:r>
                <a:r>
                  <a:rPr lang="en-US" altLang="ja-JP" sz="1200" b="1" dirty="0"/>
                  <a:t>L/min</a:t>
                </a:r>
                <a:r>
                  <a:rPr lang="ja-JP" altLang="en-US" sz="1200" b="1" dirty="0"/>
                  <a:t>で使用する場合</a:t>
                </a:r>
                <a:r>
                  <a:rPr lang="en-US" altLang="ja-JP" sz="1200" b="1" dirty="0"/>
                  <a:t>)</a:t>
                </a:r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72B7020-5BD0-418F-AAEA-2677AF2D9939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3F44E55B-7D8A-429A-9616-724A95F137AA}"/>
              </a:ext>
            </a:extLst>
          </p:cNvPr>
          <p:cNvGrpSpPr/>
          <p:nvPr/>
        </p:nvGrpSpPr>
        <p:grpSpPr>
          <a:xfrm>
            <a:off x="3403695" y="4767628"/>
            <a:ext cx="2822877" cy="1583224"/>
            <a:chOff x="3379892" y="1817185"/>
            <a:chExt cx="2822877" cy="1178468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7AE4EF5E-A441-422F-8C77-C2B8C15FE1B6}"/>
                </a:ext>
              </a:extLst>
            </p:cNvPr>
            <p:cNvSpPr/>
            <p:nvPr/>
          </p:nvSpPr>
          <p:spPr>
            <a:xfrm>
              <a:off x="5225970" y="2594779"/>
              <a:ext cx="976799" cy="248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CDD3E605-93BE-4D9C-BC41-6EF6C58921B5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366C6DD9-BD98-467C-9489-21F9721C46AD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1441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排痰補助装置</a:t>
                </a:r>
                <a:endParaRPr lang="en-US" altLang="ja-JP" b="1" dirty="0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2712B8D0-0B46-48BD-A4D1-5450613E50C8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5DC4F797-39FB-4E24-929E-19C53496F66D}"/>
              </a:ext>
            </a:extLst>
          </p:cNvPr>
          <p:cNvGrpSpPr/>
          <p:nvPr/>
        </p:nvGrpSpPr>
        <p:grpSpPr>
          <a:xfrm>
            <a:off x="6279099" y="4740125"/>
            <a:ext cx="3052126" cy="1684738"/>
            <a:chOff x="830654" y="1997074"/>
            <a:chExt cx="3052126" cy="904378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098FA79F-0767-4DB3-9FBE-B9CA2396E92D}"/>
                </a:ext>
              </a:extLst>
            </p:cNvPr>
            <p:cNvGrpSpPr/>
            <p:nvPr/>
          </p:nvGrpSpPr>
          <p:grpSpPr>
            <a:xfrm>
              <a:off x="830654" y="1997074"/>
              <a:ext cx="1885493" cy="855366"/>
              <a:chOff x="830654" y="1997074"/>
              <a:chExt cx="1885493" cy="855366"/>
            </a:xfrm>
          </p:grpSpPr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9DA7BD11-FDA7-4729-8C5B-E5876E93F3C6}"/>
                  </a:ext>
                </a:extLst>
              </p:cNvPr>
              <p:cNvSpPr/>
              <p:nvPr/>
            </p:nvSpPr>
            <p:spPr>
              <a:xfrm>
                <a:off x="830654" y="2001861"/>
                <a:ext cx="1722688" cy="254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吸入器</a:t>
                </a:r>
                <a:endParaRPr lang="en-US" altLang="ja-JP" b="1" dirty="0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7FE47E28-7F11-4BE7-9C44-A29281984A2F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B9EE3365-21C0-4BCB-ADF0-ED43895CA001}"/>
                </a:ext>
              </a:extLst>
            </p:cNvPr>
            <p:cNvSpPr/>
            <p:nvPr/>
          </p:nvSpPr>
          <p:spPr>
            <a:xfrm>
              <a:off x="2678268" y="2582899"/>
              <a:ext cx="1204512" cy="318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50617D71-5A4B-4600-9505-544E8F4692D0}"/>
              </a:ext>
            </a:extLst>
          </p:cNvPr>
          <p:cNvGrpSpPr/>
          <p:nvPr/>
        </p:nvGrpSpPr>
        <p:grpSpPr>
          <a:xfrm>
            <a:off x="9313741" y="2918489"/>
            <a:ext cx="2822877" cy="1588349"/>
            <a:chOff x="3379892" y="1817185"/>
            <a:chExt cx="2822877" cy="1178468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8C2D045-1A62-48EA-A5E1-F88F516516FB}"/>
                </a:ext>
              </a:extLst>
            </p:cNvPr>
            <p:cNvSpPr/>
            <p:nvPr/>
          </p:nvSpPr>
          <p:spPr>
            <a:xfrm>
              <a:off x="5225970" y="2594779"/>
              <a:ext cx="976799" cy="248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D0E39D92-1AA3-4AEB-AC5F-76D75470ADFF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DB8EDDE3-BCBD-4B06-AF96-F2F158E27BBC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1441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吸引器</a:t>
                </a:r>
                <a:endParaRPr lang="en-US" altLang="ja-JP" b="1" dirty="0"/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F4F1AFAC-658B-4F12-A296-5E641D22D6BB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921F2C77-F81B-48E3-9DC7-2BCA47B0289A}"/>
              </a:ext>
            </a:extLst>
          </p:cNvPr>
          <p:cNvGrpSpPr/>
          <p:nvPr/>
        </p:nvGrpSpPr>
        <p:grpSpPr>
          <a:xfrm>
            <a:off x="538039" y="4766567"/>
            <a:ext cx="2822877" cy="1583225"/>
            <a:chOff x="3379892" y="1817185"/>
            <a:chExt cx="2822877" cy="1178468"/>
          </a:xfrm>
        </p:grpSpPr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1F1DC564-2054-45F6-9B8E-D6C916945E08}"/>
                </a:ext>
              </a:extLst>
            </p:cNvPr>
            <p:cNvSpPr/>
            <p:nvPr/>
          </p:nvSpPr>
          <p:spPr>
            <a:xfrm>
              <a:off x="5225970" y="2594779"/>
              <a:ext cx="976799" cy="248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D551C9B1-5A0D-4025-8C99-181B372165FB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1C0F43BC-90E1-4C4E-8F6B-FC48A83CFA15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216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ﾊﾟﾙｽｵｷｼﾒｰﾀｰ</a:t>
                </a:r>
                <a:endParaRPr lang="en-US" altLang="ja-JP" b="1" dirty="0"/>
              </a:p>
              <a:p>
                <a:r>
                  <a:rPr lang="en-US" altLang="ja-JP" sz="1200" b="1" dirty="0"/>
                  <a:t>(</a:t>
                </a:r>
                <a:r>
                  <a:rPr lang="ja-JP" altLang="en-US" sz="1200" b="1" dirty="0"/>
                  <a:t>電池　　本）</a:t>
                </a:r>
                <a:endParaRPr lang="en-US" altLang="ja-JP" sz="1200" b="1" dirty="0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3FB1F15B-F3D6-4034-AAB2-2E70400CEDA0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E1E850D4-070A-4FEA-9180-89C9D4ACA500}"/>
              </a:ext>
            </a:extLst>
          </p:cNvPr>
          <p:cNvGrpSpPr/>
          <p:nvPr/>
        </p:nvGrpSpPr>
        <p:grpSpPr>
          <a:xfrm>
            <a:off x="9313741" y="4766569"/>
            <a:ext cx="2822877" cy="1583224"/>
            <a:chOff x="3379892" y="1817185"/>
            <a:chExt cx="2822877" cy="1178468"/>
          </a:xfrm>
        </p:grpSpPr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B9BDDA73-67DD-4E1C-9A47-27FD40D0C3A8}"/>
                </a:ext>
              </a:extLst>
            </p:cNvPr>
            <p:cNvSpPr/>
            <p:nvPr/>
          </p:nvSpPr>
          <p:spPr>
            <a:xfrm>
              <a:off x="5225970" y="2594779"/>
              <a:ext cx="976799" cy="248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/>
                <a:t>時間</a:t>
              </a:r>
              <a:endParaRPr lang="en-US" altLang="ja-JP" sz="2400" b="1" dirty="0"/>
            </a:p>
          </p:txBody>
        </p:sp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BECACED6-52CB-462A-A406-7CC966DD5D20}"/>
                </a:ext>
              </a:extLst>
            </p:cNvPr>
            <p:cNvGrpSpPr/>
            <p:nvPr/>
          </p:nvGrpSpPr>
          <p:grpSpPr>
            <a:xfrm>
              <a:off x="3379892" y="1817185"/>
              <a:ext cx="2095130" cy="1178468"/>
              <a:chOff x="830653" y="1997074"/>
              <a:chExt cx="2095130" cy="85536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0063F31B-7DB7-42D4-A498-A6416094B840}"/>
                  </a:ext>
                </a:extLst>
              </p:cNvPr>
              <p:cNvSpPr/>
              <p:nvPr/>
            </p:nvSpPr>
            <p:spPr>
              <a:xfrm>
                <a:off x="830653" y="2001861"/>
                <a:ext cx="2095130" cy="1441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b="1" dirty="0"/>
                  <a:t>その他</a:t>
                </a:r>
                <a:endParaRPr lang="en-US" altLang="ja-JP" b="1" dirty="0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AB1A0132-4F91-4A78-86E8-FB8F1A17D395}"/>
                  </a:ext>
                </a:extLst>
              </p:cNvPr>
              <p:cNvSpPr/>
              <p:nvPr/>
            </p:nvSpPr>
            <p:spPr>
              <a:xfrm>
                <a:off x="876212" y="1997074"/>
                <a:ext cx="1839935" cy="85536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8A07C12-3BF0-4737-AD9A-791089299966}"/>
              </a:ext>
            </a:extLst>
          </p:cNvPr>
          <p:cNvSpPr txBox="1"/>
          <p:nvPr/>
        </p:nvSpPr>
        <p:spPr>
          <a:xfrm>
            <a:off x="1631548" y="508208"/>
            <a:ext cx="109701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各種ﾊﾞｯﾃﾘｰの持続時間は？</a:t>
            </a:r>
            <a:endParaRPr lang="en-US" altLang="ja-JP" sz="6600" b="1" dirty="0"/>
          </a:p>
        </p:txBody>
      </p:sp>
    </p:spTree>
    <p:extLst>
      <p:ext uri="{BB962C8B-B14F-4D97-AF65-F5344CB8AC3E}">
        <p14:creationId xmlns:p14="http://schemas.microsoft.com/office/powerpoint/2010/main" val="130422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③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1" y="1328444"/>
            <a:ext cx="12191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災害発生時に避難可能な避難先を記入する。</a:t>
            </a:r>
            <a:endParaRPr lang="en-US" altLang="ja-JP" sz="3200" b="1" dirty="0"/>
          </a:p>
          <a:p>
            <a:pPr algn="ctr"/>
            <a:r>
              <a:rPr lang="ja-JP" altLang="en-US" sz="2800" b="1" dirty="0"/>
              <a:t>（隣の県など移動可能な親族・友人宅や電源確保ができる施設など）</a:t>
            </a:r>
            <a:endParaRPr lang="en-US" altLang="ja-JP" sz="2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CE32EA-1AD8-4D85-A15F-99A01A91A350}"/>
              </a:ext>
            </a:extLst>
          </p:cNvPr>
          <p:cNvSpPr txBox="1"/>
          <p:nvPr/>
        </p:nvSpPr>
        <p:spPr>
          <a:xfrm>
            <a:off x="265958" y="2402074"/>
            <a:ext cx="3791137" cy="42473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名称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住所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交通手段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使用する道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4F0E5EB-336F-48DC-B7B8-4430942DF8EA}"/>
              </a:ext>
            </a:extLst>
          </p:cNvPr>
          <p:cNvSpPr/>
          <p:nvPr/>
        </p:nvSpPr>
        <p:spPr>
          <a:xfrm>
            <a:off x="867422" y="2465846"/>
            <a:ext cx="307921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AE7EB56-48CC-4A9E-BBBB-5FBB3B824CDB}"/>
              </a:ext>
            </a:extLst>
          </p:cNvPr>
          <p:cNvSpPr/>
          <p:nvPr/>
        </p:nvSpPr>
        <p:spPr>
          <a:xfrm>
            <a:off x="867422" y="2961776"/>
            <a:ext cx="30792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61050E7-7C3D-4CD8-9CA6-194C607DC256}"/>
              </a:ext>
            </a:extLst>
          </p:cNvPr>
          <p:cNvSpPr/>
          <p:nvPr/>
        </p:nvSpPr>
        <p:spPr>
          <a:xfrm>
            <a:off x="1132272" y="3525822"/>
            <a:ext cx="28092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B5195C1-AC81-4869-9D32-C76941A1987C}"/>
              </a:ext>
            </a:extLst>
          </p:cNvPr>
          <p:cNvSpPr/>
          <p:nvPr/>
        </p:nvSpPr>
        <p:spPr>
          <a:xfrm>
            <a:off x="1350508" y="4304085"/>
            <a:ext cx="258675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D6D2076-227E-4EA0-BEB0-95025D7A4B0B}"/>
              </a:ext>
            </a:extLst>
          </p:cNvPr>
          <p:cNvSpPr/>
          <p:nvPr/>
        </p:nvSpPr>
        <p:spPr>
          <a:xfrm>
            <a:off x="1579123" y="5145890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E425255-7FF9-4BB3-9B7E-6942FED1B4E2}"/>
              </a:ext>
            </a:extLst>
          </p:cNvPr>
          <p:cNvSpPr txBox="1"/>
          <p:nvPr/>
        </p:nvSpPr>
        <p:spPr>
          <a:xfrm>
            <a:off x="1742985" y="334897"/>
            <a:ext cx="9438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/>
              <a:t>避難先を考える</a:t>
            </a:r>
            <a:endParaRPr lang="en-US" altLang="ja-JP" sz="7200" b="1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7991C46-AFD9-40C6-8EE2-1656DB2C3189}"/>
              </a:ext>
            </a:extLst>
          </p:cNvPr>
          <p:cNvSpPr/>
          <p:nvPr/>
        </p:nvSpPr>
        <p:spPr>
          <a:xfrm>
            <a:off x="1579122" y="5735325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CF5B450-F012-4240-A8D1-C70589756D69}"/>
              </a:ext>
            </a:extLst>
          </p:cNvPr>
          <p:cNvSpPr/>
          <p:nvPr/>
        </p:nvSpPr>
        <p:spPr>
          <a:xfrm>
            <a:off x="2028906" y="6262707"/>
            <a:ext cx="18861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9D60BA2-B282-43ED-8ED8-5877DF89E127}"/>
              </a:ext>
            </a:extLst>
          </p:cNvPr>
          <p:cNvSpPr txBox="1"/>
          <p:nvPr/>
        </p:nvSpPr>
        <p:spPr>
          <a:xfrm>
            <a:off x="8163017" y="2402074"/>
            <a:ext cx="3791137" cy="42473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名称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住所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交通手段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使用する道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B8CA4A4-994E-4647-83DE-E97FB074D513}"/>
              </a:ext>
            </a:extLst>
          </p:cNvPr>
          <p:cNvSpPr/>
          <p:nvPr/>
        </p:nvSpPr>
        <p:spPr>
          <a:xfrm>
            <a:off x="8764481" y="2465846"/>
            <a:ext cx="307921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FD64B78-891B-4014-AB5D-23AFB86958D7}"/>
              </a:ext>
            </a:extLst>
          </p:cNvPr>
          <p:cNvSpPr/>
          <p:nvPr/>
        </p:nvSpPr>
        <p:spPr>
          <a:xfrm>
            <a:off x="8764481" y="2961776"/>
            <a:ext cx="30792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5D8702F-D17F-4873-A467-301294C71475}"/>
              </a:ext>
            </a:extLst>
          </p:cNvPr>
          <p:cNvSpPr/>
          <p:nvPr/>
        </p:nvSpPr>
        <p:spPr>
          <a:xfrm>
            <a:off x="9029331" y="3525822"/>
            <a:ext cx="28092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3A3F688-642F-48C1-A887-001948101253}"/>
              </a:ext>
            </a:extLst>
          </p:cNvPr>
          <p:cNvSpPr/>
          <p:nvPr/>
        </p:nvSpPr>
        <p:spPr>
          <a:xfrm>
            <a:off x="9247567" y="4304085"/>
            <a:ext cx="258675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CEADD08C-0871-4D46-9312-BF5DB0108005}"/>
              </a:ext>
            </a:extLst>
          </p:cNvPr>
          <p:cNvSpPr/>
          <p:nvPr/>
        </p:nvSpPr>
        <p:spPr>
          <a:xfrm>
            <a:off x="9476182" y="5145890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540FDC2B-F0DE-4C97-A8C7-5B0883A56CBF}"/>
              </a:ext>
            </a:extLst>
          </p:cNvPr>
          <p:cNvSpPr/>
          <p:nvPr/>
        </p:nvSpPr>
        <p:spPr>
          <a:xfrm>
            <a:off x="9476181" y="5735325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73D3520-E91D-4CDF-8CA1-87914A68D83F}"/>
              </a:ext>
            </a:extLst>
          </p:cNvPr>
          <p:cNvSpPr/>
          <p:nvPr/>
        </p:nvSpPr>
        <p:spPr>
          <a:xfrm>
            <a:off x="9925965" y="6262707"/>
            <a:ext cx="18861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DA5E80D-F727-4CF2-BD2D-229E5E1AE816}"/>
              </a:ext>
            </a:extLst>
          </p:cNvPr>
          <p:cNvSpPr txBox="1"/>
          <p:nvPr/>
        </p:nvSpPr>
        <p:spPr>
          <a:xfrm>
            <a:off x="4221505" y="2402074"/>
            <a:ext cx="3791137" cy="42473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名称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住所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交通手段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使用する道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A8751601-BA6A-4B57-8E25-9DC41ED31B44}"/>
              </a:ext>
            </a:extLst>
          </p:cNvPr>
          <p:cNvSpPr/>
          <p:nvPr/>
        </p:nvSpPr>
        <p:spPr>
          <a:xfrm>
            <a:off x="4822969" y="2465846"/>
            <a:ext cx="307921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1B2654AE-C103-4912-9EF8-319ACF88003E}"/>
              </a:ext>
            </a:extLst>
          </p:cNvPr>
          <p:cNvSpPr/>
          <p:nvPr/>
        </p:nvSpPr>
        <p:spPr>
          <a:xfrm>
            <a:off x="4822968" y="2961777"/>
            <a:ext cx="30792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FDB0B26-01C8-4AB6-BAE5-B9EE81DF1DB7}"/>
              </a:ext>
            </a:extLst>
          </p:cNvPr>
          <p:cNvSpPr/>
          <p:nvPr/>
        </p:nvSpPr>
        <p:spPr>
          <a:xfrm>
            <a:off x="5087819" y="3525823"/>
            <a:ext cx="28092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577406-67C1-4E36-8101-CE7BBA89B86D}"/>
              </a:ext>
            </a:extLst>
          </p:cNvPr>
          <p:cNvSpPr/>
          <p:nvPr/>
        </p:nvSpPr>
        <p:spPr>
          <a:xfrm>
            <a:off x="5306054" y="4304086"/>
            <a:ext cx="258675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74CB4CB-69FC-4101-8A7D-567276058849}"/>
              </a:ext>
            </a:extLst>
          </p:cNvPr>
          <p:cNvSpPr/>
          <p:nvPr/>
        </p:nvSpPr>
        <p:spPr>
          <a:xfrm>
            <a:off x="5534669" y="5145890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27DF9305-02E3-451A-A954-A8C727E1CDAB}"/>
              </a:ext>
            </a:extLst>
          </p:cNvPr>
          <p:cNvSpPr/>
          <p:nvPr/>
        </p:nvSpPr>
        <p:spPr>
          <a:xfrm>
            <a:off x="5534668" y="5735325"/>
            <a:ext cx="235370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CCD1FA2-B59D-472E-BCCC-17FD9CAC4D21}"/>
              </a:ext>
            </a:extLst>
          </p:cNvPr>
          <p:cNvSpPr/>
          <p:nvPr/>
        </p:nvSpPr>
        <p:spPr>
          <a:xfrm>
            <a:off x="5984452" y="6262707"/>
            <a:ext cx="18861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4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④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739EC2-4442-4868-B0E8-B70AEFCABFB8}"/>
              </a:ext>
            </a:extLst>
          </p:cNvPr>
          <p:cNvSpPr/>
          <p:nvPr/>
        </p:nvSpPr>
        <p:spPr>
          <a:xfrm>
            <a:off x="994313" y="1839043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□人工呼吸器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C17D7E-4024-44B3-8DB7-85D874FB60FB}"/>
              </a:ext>
            </a:extLst>
          </p:cNvPr>
          <p:cNvSpPr/>
          <p:nvPr/>
        </p:nvSpPr>
        <p:spPr>
          <a:xfrm>
            <a:off x="4612415" y="182405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□加温加湿器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6487F6-8393-4D7B-97CA-0AC491F029FE}"/>
              </a:ext>
            </a:extLst>
          </p:cNvPr>
          <p:cNvSpPr/>
          <p:nvPr/>
        </p:nvSpPr>
        <p:spPr>
          <a:xfrm>
            <a:off x="8230515" y="1814961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□酸素ボンベ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BA6F53-CA9F-4CBE-8DE5-A920E0F12A8A}"/>
              </a:ext>
            </a:extLst>
          </p:cNvPr>
          <p:cNvSpPr/>
          <p:nvPr/>
        </p:nvSpPr>
        <p:spPr>
          <a:xfrm>
            <a:off x="8230515" y="261213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□吸引器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DCF74B1-669F-4446-9C3D-20C181913C0D}"/>
              </a:ext>
            </a:extLst>
          </p:cNvPr>
          <p:cNvSpPr/>
          <p:nvPr/>
        </p:nvSpPr>
        <p:spPr>
          <a:xfrm>
            <a:off x="4612415" y="261844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□吸入器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9CCC4C1-652E-48E8-A035-F907E835DF2B}"/>
              </a:ext>
            </a:extLst>
          </p:cNvPr>
          <p:cNvSpPr/>
          <p:nvPr/>
        </p:nvSpPr>
        <p:spPr>
          <a:xfrm>
            <a:off x="994313" y="2612136"/>
            <a:ext cx="2800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□排痰補助装置 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8CE4A68-C080-4FF0-A4C2-810F72C06B1A}"/>
              </a:ext>
            </a:extLst>
          </p:cNvPr>
          <p:cNvSpPr/>
          <p:nvPr/>
        </p:nvSpPr>
        <p:spPr>
          <a:xfrm>
            <a:off x="994313" y="3320337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□パルスオキシメーター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051E169-79B8-497C-AC36-8D5B579AB056}"/>
              </a:ext>
            </a:extLst>
          </p:cNvPr>
          <p:cNvSpPr/>
          <p:nvPr/>
        </p:nvSpPr>
        <p:spPr>
          <a:xfrm>
            <a:off x="5939395" y="3301022"/>
            <a:ext cx="5929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□その他　（　　　　　　　　　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EDE966-9761-44AA-9414-39344953035D}"/>
              </a:ext>
            </a:extLst>
          </p:cNvPr>
          <p:cNvSpPr txBox="1"/>
          <p:nvPr/>
        </p:nvSpPr>
        <p:spPr>
          <a:xfrm>
            <a:off x="1739045" y="476134"/>
            <a:ext cx="10130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持参する機器・必要物品は？</a:t>
            </a:r>
            <a:endParaRPr lang="en-US" altLang="ja-JP" sz="60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5D641A3-14A9-4103-AD3D-FE8736B92364}"/>
              </a:ext>
            </a:extLst>
          </p:cNvPr>
          <p:cNvSpPr/>
          <p:nvPr/>
        </p:nvSpPr>
        <p:spPr>
          <a:xfrm>
            <a:off x="615143" y="4108423"/>
            <a:ext cx="11055927" cy="25159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2C7378-CDBB-4F51-8745-8B682CE82EDF}"/>
              </a:ext>
            </a:extLst>
          </p:cNvPr>
          <p:cNvSpPr txBox="1"/>
          <p:nvPr/>
        </p:nvSpPr>
        <p:spPr>
          <a:xfrm>
            <a:off x="864524" y="4255696"/>
            <a:ext cx="389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付随して必要な物品</a:t>
            </a:r>
          </a:p>
        </p:txBody>
      </p:sp>
    </p:spTree>
    <p:extLst>
      <p:ext uri="{BB962C8B-B14F-4D97-AF65-F5344CB8AC3E}">
        <p14:creationId xmlns:p14="http://schemas.microsoft.com/office/powerpoint/2010/main" val="144632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5FCB91-3453-4D0E-9974-991715F093CB}"/>
              </a:ext>
            </a:extLst>
          </p:cNvPr>
          <p:cNvSpPr txBox="1"/>
          <p:nvPr/>
        </p:nvSpPr>
        <p:spPr>
          <a:xfrm>
            <a:off x="473801" y="3964182"/>
            <a:ext cx="3586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住居（居室）は　　　階にある。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駐車場までの距離は　　　</a:t>
            </a:r>
            <a:r>
              <a:rPr lang="en-US" altLang="ja-JP" b="1" dirty="0"/>
              <a:t>m</a:t>
            </a:r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移動には　　　　分かかる　　　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⑤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22717FA-B4E5-46FF-86BA-1A08A829E4BE}"/>
              </a:ext>
            </a:extLst>
          </p:cNvPr>
          <p:cNvSpPr/>
          <p:nvPr/>
        </p:nvSpPr>
        <p:spPr>
          <a:xfrm>
            <a:off x="628299" y="2524487"/>
            <a:ext cx="3277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/>
              <a:t>１</a:t>
            </a:r>
            <a:r>
              <a:rPr lang="en-US" altLang="ja-JP" sz="2400" b="1" dirty="0"/>
              <a:t>.</a:t>
            </a:r>
            <a:r>
              <a:rPr lang="ja-JP" altLang="en-US" sz="2400" b="1" dirty="0"/>
              <a:t>どのように</a:t>
            </a:r>
            <a:r>
              <a:rPr lang="en-US" altLang="ja-JP" sz="2400" b="1" dirty="0"/>
              <a:t>1</a:t>
            </a:r>
            <a:r>
              <a:rPr lang="ja-JP" altLang="en-US" sz="2400" b="1" dirty="0"/>
              <a:t>階まで運ぶか？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353E243-842E-4CF8-8ECB-0F95CB2CF63B}"/>
              </a:ext>
            </a:extLst>
          </p:cNvPr>
          <p:cNvSpPr/>
          <p:nvPr/>
        </p:nvSpPr>
        <p:spPr>
          <a:xfrm>
            <a:off x="8294057" y="2493015"/>
            <a:ext cx="3656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３</a:t>
            </a:r>
            <a:r>
              <a:rPr lang="en-US" altLang="ja-JP" sz="2400" b="1" dirty="0"/>
              <a:t>.</a:t>
            </a:r>
            <a:r>
              <a:rPr lang="ja-JP" altLang="en-US" sz="2400" b="1" dirty="0"/>
              <a:t>必要な物の積み方は？</a:t>
            </a:r>
            <a:endParaRPr lang="en-US" altLang="ja-JP" sz="2400" b="1" dirty="0"/>
          </a:p>
          <a:p>
            <a:pPr algn="ctr"/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201625-1CD8-4457-BFF8-F2B80148CCFA}"/>
              </a:ext>
            </a:extLst>
          </p:cNvPr>
          <p:cNvSpPr/>
          <p:nvPr/>
        </p:nvSpPr>
        <p:spPr>
          <a:xfrm>
            <a:off x="8546736" y="2949311"/>
            <a:ext cx="2947386" cy="323187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実際に必要物を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積み込んだ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バギー等の写真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116A704-4F56-4151-BC3B-A747DEB28325}"/>
              </a:ext>
            </a:extLst>
          </p:cNvPr>
          <p:cNvSpPr/>
          <p:nvPr/>
        </p:nvSpPr>
        <p:spPr>
          <a:xfrm>
            <a:off x="8130265" y="2350968"/>
            <a:ext cx="3852909" cy="41974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1560F01-0003-4476-8632-C62D502A4519}"/>
              </a:ext>
            </a:extLst>
          </p:cNvPr>
          <p:cNvSpPr/>
          <p:nvPr/>
        </p:nvSpPr>
        <p:spPr>
          <a:xfrm>
            <a:off x="4359490" y="2503269"/>
            <a:ext cx="3514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/>
              <a:t>２</a:t>
            </a:r>
            <a:r>
              <a:rPr lang="en-US" altLang="ja-JP" sz="2400" b="1" dirty="0"/>
              <a:t>.</a:t>
            </a:r>
            <a:r>
              <a:rPr lang="ja-JP" altLang="en-US" sz="2400" b="1" dirty="0"/>
              <a:t>移動時に最低でも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何人の助けが必要か？</a:t>
            </a:r>
            <a:endParaRPr lang="en-US" altLang="ja-JP" sz="2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A7A1223-0908-4D5A-8EA3-116D0825002D}"/>
              </a:ext>
            </a:extLst>
          </p:cNvPr>
          <p:cNvSpPr txBox="1"/>
          <p:nvPr/>
        </p:nvSpPr>
        <p:spPr>
          <a:xfrm>
            <a:off x="6919986" y="5337267"/>
            <a:ext cx="108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/>
              <a:t>人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D3EBA09-0718-4896-80EF-9FC61DF51E00}"/>
              </a:ext>
            </a:extLst>
          </p:cNvPr>
          <p:cNvSpPr/>
          <p:nvPr/>
        </p:nvSpPr>
        <p:spPr>
          <a:xfrm>
            <a:off x="4241846" y="2352034"/>
            <a:ext cx="3738173" cy="4197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4F99DD2-45A2-4D1E-940E-66B5B7B4BED4}"/>
              </a:ext>
            </a:extLst>
          </p:cNvPr>
          <p:cNvSpPr/>
          <p:nvPr/>
        </p:nvSpPr>
        <p:spPr>
          <a:xfrm>
            <a:off x="244339" y="2362545"/>
            <a:ext cx="3852909" cy="4197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9F9FC1-FCA9-4B51-B7F4-A2A6D6702C53}"/>
              </a:ext>
            </a:extLst>
          </p:cNvPr>
          <p:cNvSpPr txBox="1"/>
          <p:nvPr/>
        </p:nvSpPr>
        <p:spPr>
          <a:xfrm>
            <a:off x="8263377" y="6182319"/>
            <a:ext cx="3514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FF0000"/>
                </a:solidFill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</a:rPr>
              <a:t>④で✔した物品は全て乗ってますか？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53C7500-F8E9-4CCE-850E-0EC45D822284}"/>
              </a:ext>
            </a:extLst>
          </p:cNvPr>
          <p:cNvSpPr txBox="1"/>
          <p:nvPr/>
        </p:nvSpPr>
        <p:spPr>
          <a:xfrm>
            <a:off x="1756799" y="503570"/>
            <a:ext cx="1043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車</a:t>
            </a:r>
            <a:r>
              <a:rPr lang="en-US" altLang="ja-JP" sz="6000" b="1" dirty="0"/>
              <a:t>(</a:t>
            </a:r>
            <a:r>
              <a:rPr lang="ja-JP" altLang="en-US" sz="6000" b="1" dirty="0"/>
              <a:t>交通手段</a:t>
            </a:r>
            <a:r>
              <a:rPr lang="en-US" altLang="ja-JP" sz="6000" b="1" dirty="0"/>
              <a:t>)</a:t>
            </a:r>
            <a:r>
              <a:rPr lang="ja-JP" altLang="en-US" sz="6000" b="1" dirty="0"/>
              <a:t>までの移動方法</a:t>
            </a:r>
            <a:endParaRPr lang="en-US" altLang="ja-JP" sz="6000" b="1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8B52A49-C846-4E64-9C60-1B7E28BFE9B2}"/>
              </a:ext>
            </a:extLst>
          </p:cNvPr>
          <p:cNvSpPr/>
          <p:nvPr/>
        </p:nvSpPr>
        <p:spPr>
          <a:xfrm>
            <a:off x="2218780" y="3906332"/>
            <a:ext cx="577754" cy="379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C619708-899B-410F-8F12-B240515DDB61}"/>
              </a:ext>
            </a:extLst>
          </p:cNvPr>
          <p:cNvSpPr/>
          <p:nvPr/>
        </p:nvSpPr>
        <p:spPr>
          <a:xfrm>
            <a:off x="2700120" y="4700097"/>
            <a:ext cx="577754" cy="379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D9CBC7A-40A0-4328-B811-5BA7927DA24A}"/>
              </a:ext>
            </a:extLst>
          </p:cNvPr>
          <p:cNvSpPr/>
          <p:nvPr/>
        </p:nvSpPr>
        <p:spPr>
          <a:xfrm>
            <a:off x="1756799" y="5534603"/>
            <a:ext cx="577754" cy="379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0309C9-3F18-417E-A571-5D3B18273F00}"/>
              </a:ext>
            </a:extLst>
          </p:cNvPr>
          <p:cNvSpPr/>
          <p:nvPr/>
        </p:nvSpPr>
        <p:spPr>
          <a:xfrm>
            <a:off x="1756799" y="1594356"/>
            <a:ext cx="880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※</a:t>
            </a:r>
            <a:r>
              <a:rPr lang="ja-JP" altLang="en-US" sz="2800" b="1" dirty="0">
                <a:solidFill>
                  <a:srgbClr val="FF0000"/>
                </a:solidFill>
              </a:rPr>
              <a:t>停電時はエレベーターが使用できない前提で考える</a:t>
            </a:r>
            <a:endParaRPr lang="en-US" altLang="ja-JP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0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008A3E"/>
                </a:solidFill>
              </a:rPr>
              <a:t>⑥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731994" y="1707750"/>
            <a:ext cx="1120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手助けしてくれる人が、何処に何人いるかを記入する</a:t>
            </a:r>
            <a:endParaRPr lang="en-US" altLang="ja-JP" sz="3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5CB6F8-2F59-49D7-BBFA-BBCCAFAECB6E}"/>
              </a:ext>
            </a:extLst>
          </p:cNvPr>
          <p:cNvSpPr txBox="1"/>
          <p:nvPr/>
        </p:nvSpPr>
        <p:spPr>
          <a:xfrm>
            <a:off x="179034" y="6155159"/>
            <a:ext cx="11833933" cy="46166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近隣の方、親戚・友人など、すぐに駆け付けてくれる人は？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D2D915-483E-4A4F-99F1-1C3224002636}"/>
              </a:ext>
            </a:extLst>
          </p:cNvPr>
          <p:cNvSpPr txBox="1"/>
          <p:nvPr/>
        </p:nvSpPr>
        <p:spPr>
          <a:xfrm>
            <a:off x="253014" y="2312585"/>
            <a:ext cx="3839592" cy="36933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氏名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関係性</a:t>
            </a:r>
            <a:endParaRPr lang="en-US" altLang="ja-JP" b="1" dirty="0"/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住所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162FF3-9534-403E-AC98-87A225A12263}"/>
              </a:ext>
            </a:extLst>
          </p:cNvPr>
          <p:cNvSpPr/>
          <p:nvPr/>
        </p:nvSpPr>
        <p:spPr>
          <a:xfrm>
            <a:off x="836717" y="2363092"/>
            <a:ext cx="317598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2E2F346-F8C1-41E1-BC16-28446CE256DC}"/>
              </a:ext>
            </a:extLst>
          </p:cNvPr>
          <p:cNvSpPr/>
          <p:nvPr/>
        </p:nvSpPr>
        <p:spPr>
          <a:xfrm>
            <a:off x="1093065" y="2872694"/>
            <a:ext cx="291964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AD48B2F-6028-400E-81DC-3F70ACF9255A}"/>
              </a:ext>
            </a:extLst>
          </p:cNvPr>
          <p:cNvSpPr/>
          <p:nvPr/>
        </p:nvSpPr>
        <p:spPr>
          <a:xfrm>
            <a:off x="889980" y="3420116"/>
            <a:ext cx="312272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E5AC5A3-6426-45B1-BFC4-CC2ECAD99872}"/>
              </a:ext>
            </a:extLst>
          </p:cNvPr>
          <p:cNvSpPr/>
          <p:nvPr/>
        </p:nvSpPr>
        <p:spPr>
          <a:xfrm>
            <a:off x="1093064" y="3989203"/>
            <a:ext cx="291964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757C144-D421-42FB-88A9-A9566DAF3D08}"/>
              </a:ext>
            </a:extLst>
          </p:cNvPr>
          <p:cNvSpPr/>
          <p:nvPr/>
        </p:nvSpPr>
        <p:spPr>
          <a:xfrm>
            <a:off x="1322033" y="4804511"/>
            <a:ext cx="269067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0FFA616-37E4-4469-A82D-5ABBE695BC58}"/>
              </a:ext>
            </a:extLst>
          </p:cNvPr>
          <p:cNvSpPr txBox="1"/>
          <p:nvPr/>
        </p:nvSpPr>
        <p:spPr>
          <a:xfrm>
            <a:off x="1788928" y="393658"/>
            <a:ext cx="953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/>
              <a:t>協力してくれる人は？</a:t>
            </a:r>
            <a:endParaRPr lang="en-US" altLang="ja-JP" sz="7200" b="1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C4944FC-F51E-4137-8F0A-CE388D0E231C}"/>
              </a:ext>
            </a:extLst>
          </p:cNvPr>
          <p:cNvSpPr/>
          <p:nvPr/>
        </p:nvSpPr>
        <p:spPr>
          <a:xfrm>
            <a:off x="1982312" y="5610382"/>
            <a:ext cx="203039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442CE28-6DF9-4139-87CC-46671CB6A5B6}"/>
              </a:ext>
            </a:extLst>
          </p:cNvPr>
          <p:cNvSpPr txBox="1"/>
          <p:nvPr/>
        </p:nvSpPr>
        <p:spPr>
          <a:xfrm>
            <a:off x="8099396" y="2327446"/>
            <a:ext cx="3839592" cy="36933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氏名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関係性</a:t>
            </a:r>
            <a:endParaRPr lang="en-US" altLang="ja-JP" b="1" dirty="0"/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住所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595F551-9FDF-49F8-9188-37CE12B44AC4}"/>
              </a:ext>
            </a:extLst>
          </p:cNvPr>
          <p:cNvSpPr/>
          <p:nvPr/>
        </p:nvSpPr>
        <p:spPr>
          <a:xfrm>
            <a:off x="8683099" y="2387654"/>
            <a:ext cx="317598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41193B4-D5BB-4F48-BE14-154476A07DFB}"/>
              </a:ext>
            </a:extLst>
          </p:cNvPr>
          <p:cNvSpPr/>
          <p:nvPr/>
        </p:nvSpPr>
        <p:spPr>
          <a:xfrm>
            <a:off x="8939447" y="2887555"/>
            <a:ext cx="291964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FFF6C62-8889-4731-8652-D970DC6BB73D}"/>
              </a:ext>
            </a:extLst>
          </p:cNvPr>
          <p:cNvSpPr/>
          <p:nvPr/>
        </p:nvSpPr>
        <p:spPr>
          <a:xfrm>
            <a:off x="8736362" y="3434977"/>
            <a:ext cx="312272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DF77C20-EC2A-41F5-828A-33726D984808}"/>
              </a:ext>
            </a:extLst>
          </p:cNvPr>
          <p:cNvSpPr/>
          <p:nvPr/>
        </p:nvSpPr>
        <p:spPr>
          <a:xfrm>
            <a:off x="8939446" y="4004064"/>
            <a:ext cx="291964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5EAF6CA-3B8F-43D6-BDA9-98DBCEB31B2A}"/>
              </a:ext>
            </a:extLst>
          </p:cNvPr>
          <p:cNvSpPr/>
          <p:nvPr/>
        </p:nvSpPr>
        <p:spPr>
          <a:xfrm>
            <a:off x="9168415" y="4819372"/>
            <a:ext cx="269067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05C92CA-707D-4F7E-9ABB-0D73B8475ACE}"/>
              </a:ext>
            </a:extLst>
          </p:cNvPr>
          <p:cNvSpPr/>
          <p:nvPr/>
        </p:nvSpPr>
        <p:spPr>
          <a:xfrm>
            <a:off x="9828694" y="5625243"/>
            <a:ext cx="203039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07C2FF2-0D86-41E8-B3D1-218066B6212C}"/>
              </a:ext>
            </a:extLst>
          </p:cNvPr>
          <p:cNvSpPr txBox="1"/>
          <p:nvPr/>
        </p:nvSpPr>
        <p:spPr>
          <a:xfrm>
            <a:off x="4165108" y="2318735"/>
            <a:ext cx="3839592" cy="36933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氏名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関係性</a:t>
            </a:r>
            <a:endParaRPr lang="en-US" altLang="ja-JP" b="1" dirty="0"/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住所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/>
              <a:t>連絡先</a:t>
            </a:r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連絡方法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到着までの時間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D8AD8B3-6AEC-4A59-BDE9-E480AB679E51}"/>
              </a:ext>
            </a:extLst>
          </p:cNvPr>
          <p:cNvSpPr/>
          <p:nvPr/>
        </p:nvSpPr>
        <p:spPr>
          <a:xfrm>
            <a:off x="4748812" y="2386175"/>
            <a:ext cx="317598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53B1F9F-4A5A-4323-805F-541436C95B69}"/>
              </a:ext>
            </a:extLst>
          </p:cNvPr>
          <p:cNvSpPr/>
          <p:nvPr/>
        </p:nvSpPr>
        <p:spPr>
          <a:xfrm>
            <a:off x="5005159" y="2878844"/>
            <a:ext cx="291964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107EC8D-4AF1-431C-AF23-844DA024C0C5}"/>
              </a:ext>
            </a:extLst>
          </p:cNvPr>
          <p:cNvSpPr/>
          <p:nvPr/>
        </p:nvSpPr>
        <p:spPr>
          <a:xfrm>
            <a:off x="4802074" y="3426267"/>
            <a:ext cx="312272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368895-D3BB-4E05-859C-8A2C164A2180}"/>
              </a:ext>
            </a:extLst>
          </p:cNvPr>
          <p:cNvSpPr/>
          <p:nvPr/>
        </p:nvSpPr>
        <p:spPr>
          <a:xfrm>
            <a:off x="5005159" y="3995354"/>
            <a:ext cx="291964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696105F-3BFB-409C-B8E7-ABAC814C6856}"/>
              </a:ext>
            </a:extLst>
          </p:cNvPr>
          <p:cNvSpPr/>
          <p:nvPr/>
        </p:nvSpPr>
        <p:spPr>
          <a:xfrm>
            <a:off x="5234128" y="4810662"/>
            <a:ext cx="269067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63E8546-6795-4620-9B0B-FD77142DAE64}"/>
              </a:ext>
            </a:extLst>
          </p:cNvPr>
          <p:cNvSpPr/>
          <p:nvPr/>
        </p:nvSpPr>
        <p:spPr>
          <a:xfrm>
            <a:off x="5894406" y="5616533"/>
            <a:ext cx="203039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3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FF63CF-2527-4D1F-9917-8DF2FFAF1E1A}"/>
              </a:ext>
            </a:extLst>
          </p:cNvPr>
          <p:cNvSpPr txBox="1"/>
          <p:nvPr/>
        </p:nvSpPr>
        <p:spPr>
          <a:xfrm>
            <a:off x="-35511" y="106532"/>
            <a:ext cx="2095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941C8E"/>
                </a:solidFill>
              </a:rPr>
              <a:t>⑦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FC7328D7-71DE-466E-ACC3-89D7E2E5ACB6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2015"/>
            </a:avLst>
          </a:prstGeom>
          <a:solidFill>
            <a:srgbClr val="941C8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8EC542-0BAA-47A0-A13F-D8801E26B651}"/>
              </a:ext>
            </a:extLst>
          </p:cNvPr>
          <p:cNvSpPr txBox="1"/>
          <p:nvPr/>
        </p:nvSpPr>
        <p:spPr>
          <a:xfrm>
            <a:off x="535728" y="2025233"/>
            <a:ext cx="116917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□機器は移動に必要な時間稼働できるだけの</a:t>
            </a:r>
            <a:endParaRPr lang="en-US" altLang="ja-JP" sz="4000" dirty="0"/>
          </a:p>
          <a:p>
            <a:r>
              <a:rPr lang="ja-JP" altLang="en-US" sz="4000" dirty="0"/>
              <a:t>　バッテリー量があるか？</a:t>
            </a:r>
          </a:p>
          <a:p>
            <a:r>
              <a:rPr lang="ja-JP" altLang="en-US" sz="4000" dirty="0"/>
              <a:t>□協力してくれる人が確保できるか</a:t>
            </a:r>
            <a:endParaRPr lang="en-US" altLang="ja-JP" sz="4000" dirty="0"/>
          </a:p>
          <a:p>
            <a:r>
              <a:rPr lang="ja-JP" altLang="en-US" sz="4000" dirty="0"/>
              <a:t>□安全に移動手段（車）まで移動できるか</a:t>
            </a:r>
            <a:endParaRPr lang="en-US" altLang="ja-JP" sz="4000" dirty="0"/>
          </a:p>
          <a:p>
            <a:r>
              <a:rPr lang="ja-JP" altLang="en-US" sz="4000" dirty="0"/>
              <a:t>□停電していない避難先を（複数）確保できるか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D8AA9E-8A98-4BAD-8689-C3444D3EBB62}"/>
              </a:ext>
            </a:extLst>
          </p:cNvPr>
          <p:cNvSpPr/>
          <p:nvPr/>
        </p:nvSpPr>
        <p:spPr>
          <a:xfrm>
            <a:off x="1778925" y="379822"/>
            <a:ext cx="100916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/>
              <a:t>再確認しましょう（①～⑥）</a:t>
            </a:r>
            <a:endParaRPr lang="en-US" altLang="ja-JP" sz="6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4B7FEC-FFA6-4660-9EE9-5C960D69C904}"/>
              </a:ext>
            </a:extLst>
          </p:cNvPr>
          <p:cNvSpPr txBox="1"/>
          <p:nvPr/>
        </p:nvSpPr>
        <p:spPr>
          <a:xfrm>
            <a:off x="500217" y="5412942"/>
            <a:ext cx="11691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全てに☑できましたか？</a:t>
            </a:r>
            <a:endParaRPr lang="en-US" altLang="ja-JP" sz="4000" b="1" dirty="0"/>
          </a:p>
          <a:p>
            <a:pPr algn="ctr"/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155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6450</TotalTime>
  <Words>1127</Words>
  <Application>Microsoft Office PowerPoint</Application>
  <PresentationFormat>ワイド画面</PresentationFormat>
  <Paragraphs>334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BIZ UDPゴシック</vt:lpstr>
      <vt:lpstr>HG丸ｺﾞｼｯｸM-PRO</vt:lpstr>
      <vt:lpstr>游ゴシック</vt:lpstr>
      <vt:lpstr>游ゴシック Light</vt:lpstr>
      <vt:lpstr>Arial</vt:lpstr>
      <vt:lpstr>Office テーマ</vt:lpstr>
      <vt:lpstr>みんなでかんがえ、つくりあげる  人工呼吸器装着者の  予備電源確保推進にむけた  災害対策マニュアル  　　　　　　　　　　　　　　がんばるでシート（12枚）  　　　　　　　　　　　　　一般社団法人 大阪府訪問看護ステーション協会 　　　　　　　　　　　　　　　　　　　　　　　在宅患者災害時支援体制整備事業委員会作成 　　　　　　　　　　　　　　　　　　　　　　　　　　　　　　　　　　　　　　　（2020年3月作成）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輪ノ内 新</dc:creator>
  <cp:lastModifiedBy>立石 容子</cp:lastModifiedBy>
  <cp:revision>259</cp:revision>
  <cp:lastPrinted>2019-10-15T00:33:57Z</cp:lastPrinted>
  <dcterms:created xsi:type="dcterms:W3CDTF">2019-10-03T00:25:41Z</dcterms:created>
  <dcterms:modified xsi:type="dcterms:W3CDTF">2020-08-12T04:34:31Z</dcterms:modified>
</cp:coreProperties>
</file>